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image/png" Extension="png"/>
  <Default ContentType="application/vnd.openxmlformats-package.relationships+xml" Extension="rels"/>
  <Default ContentType="image/svg+xml" Extension="svg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slide+xml" PartName="/ppt/slides/slide19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22.xml"/>
  <Override ContentType="application/vnd.openxmlformats-officedocument.presentationml.slide+xml" PartName="/ppt/slides/slide23.xml"/>
  <Override ContentType="application/vnd.openxmlformats-officedocument.presentationml.slide+xml" PartName="/ppt/slides/slide24.xml"/>
  <Override ContentType="application/vnd.openxmlformats-officedocument.presentationml.slide+xml" PartName="/ppt/slides/slide25.xml"/>
  <Override ContentType="application/vnd.openxmlformats-officedocument.presentationml.slide+xml" PartName="/ppt/slides/slide26.xml"/>
  <Override ContentType="application/vnd.openxmlformats-officedocument.presentationml.slide+xml" PartName="/ppt/slides/slide27.xml"/>
  <Override ContentType="application/vnd.openxmlformats-officedocument.presentationml.slide+xml" PartName="/ppt/slides/slide28.xml"/>
  <Override ContentType="application/vnd.openxmlformats-officedocument.presentationml.slide+xml" PartName="/ppt/slides/slide29.xml"/>
  <Override ContentType="application/vnd.openxmlformats-officedocument.presentationml.slide+xml" PartName="/ppt/slides/slide30.xml"/>
  <Override ContentType="application/vnd.openxmlformats-officedocument.presentationml.slide+xml" PartName="/ppt/slides/slide31.xml"/>
  <Override ContentType="application/vnd.openxmlformats-officedocument.presentationml.slide+xml" PartName="/ppt/slides/slide32.xml"/>
  <Override ContentType="application/vnd.openxmlformats-officedocument.presentationml.slide+xml" PartName="/ppt/slides/slide33.xml"/>
  <Override ContentType="application/vnd.openxmlformats-officedocument.presentationml.slide+xml" PartName="/ppt/slides/slide34.xml"/>
  <Override ContentType="application/vnd.openxmlformats-officedocument.presentationml.slide+xml" PartName="/ppt/slides/slide35.xml"/>
  <Override ContentType="application/vnd.openxmlformats-officedocument.presentationml.slide+xml" PartName="/ppt/slides/slide36.xml"/>
  <Override ContentType="application/vnd.openxmlformats-officedocument.presentationml.slide+xml" PartName="/ppt/slides/slide37.xml"/>
  <Override ContentType="application/vnd.openxmlformats-officedocument.presentationml.slide+xml" PartName="/ppt/slides/slide38.xml"/>
  <Override ContentType="application/vnd.openxmlformats-officedocument.presentationml.slide+xml" PartName="/ppt/slides/slide39.xml"/>
  <Override ContentType="application/vnd.openxmlformats-officedocument.presentationml.slide+xml" PartName="/ppt/slides/slide40.xml"/>
  <Override ContentType="application/vnd.openxmlformats-officedocument.presentationml.slide+xml" PartName="/ppt/slides/slide41.xml"/>
  <Override ContentType="application/vnd.openxmlformats-officedocument.presentationml.slide+xml" PartName="/ppt/slides/slide42.xml"/>
  <Override ContentType="application/vnd.openxmlformats-officedocument.presentationml.slide+xml" PartName="/ppt/slides/slide43.xml"/>
  <Override ContentType="application/vnd.openxmlformats-officedocument.presentationml.slide+xml" PartName="/ppt/slides/slide44.xml"/>
  <Override ContentType="application/vnd.openxmlformats-officedocument.presentationml.slide+xml" PartName="/ppt/slides/slide45.xml"/>
  <Override ContentType="application/vnd.openxmlformats-officedocument.presentationml.slide+xml" PartName="/ppt/slides/slide46.xml"/>
  <Override ContentType="application/vnd.openxmlformats-officedocument.presentationml.slide+xml" PartName="/ppt/slides/slide47.xml"/>
  <Override ContentType="application/vnd.openxmlformats-officedocument.presentationml.slide+xml" PartName="/ppt/slides/slide48.xml"/>
  <Override ContentType="application/vnd.openxmlformats-officedocument.presentationml.slide+xml" PartName="/ppt/slides/slide49.xml"/>
  <Override ContentType="application/vnd.openxmlformats-officedocument.presentationml.slide+xml" PartName="/ppt/slides/slide50.xml"/>
  <Override ContentType="application/vnd.openxmlformats-officedocument.presentationml.slide+xml" PartName="/ppt/slides/slide51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yes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  <p:sldId id="286" r:id="rId36"/>
    <p:sldId id="287" r:id="rId37"/>
    <p:sldId id="288" r:id="rId38"/>
    <p:sldId id="289" r:id="rId39"/>
    <p:sldId id="290" r:id="rId40"/>
    <p:sldId id="291" r:id="rId41"/>
    <p:sldId id="292" r:id="rId42"/>
    <p:sldId id="293" r:id="rId43"/>
    <p:sldId id="294" r:id="rId44"/>
    <p:sldId id="295" r:id="rId45"/>
    <p:sldId id="296" r:id="rId46"/>
    <p:sldId id="297" r:id="rId47"/>
    <p:sldId id="298" r:id="rId48"/>
    <p:sldId id="299" r:id="rId49"/>
    <p:sldId id="300" r:id="rId50"/>
    <p:sldId id="301" r:id="rId51"/>
    <p:sldId id="302" r:id="rId52"/>
    <p:sldId id="303" r:id="rId53"/>
    <p:sldId id="304" r:id="rId54"/>
    <p:sldId id="305" r:id="rId55"/>
    <p:sldId id="306" r:id="rId56"/>
  </p:sldIdLst>
  <p:sldSz cx="18288000" cy="10287000"/>
  <p:notesSz cx="6858000" cy="9144000"/>
  <p:embeddedFontLst>
    <p:embeddedFont>
      <p:font typeface="OpenDyslexic Bold" charset="1" panose="00000800000000000000"/>
      <p:regular r:id="rId57"/>
    </p:embeddedFont>
    <p:embeddedFont>
      <p:font typeface="OpenDyslexic" charset="1" panose="00000500000000000000"/>
      <p:regular r:id="rId58"/>
    </p:embeddedFont>
    <p:embeddedFont>
      <p:font typeface="Open Dyslexic Bold" charset="1" panose="00000800000000000000"/>
      <p:regular r:id="rId59"/>
    </p:embeddedFont>
    <p:embeddedFont>
      <p:font typeface="Open Dyslexic" charset="1" panose="00000500000000000000"/>
      <p:regular r:id="rId6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<Relationships xmlns="http://schemas.openxmlformats.org/package/2006/relationships"><Relationship Id="rId1" Target="slideMasters/slideMaster1.xml" Type="http://schemas.openxmlformats.org/officeDocument/2006/relationships/slideMaster"/><Relationship Id="rId10" Target="slides/slide5.xml" Type="http://schemas.openxmlformats.org/officeDocument/2006/relationships/slide"/><Relationship Id="rId11" Target="slides/slide6.xml" Type="http://schemas.openxmlformats.org/officeDocument/2006/relationships/slide"/><Relationship Id="rId12" Target="slides/slide7.xml" Type="http://schemas.openxmlformats.org/officeDocument/2006/relationships/slide"/><Relationship Id="rId13" Target="slides/slide8.xml" Type="http://schemas.openxmlformats.org/officeDocument/2006/relationships/slide"/><Relationship Id="rId14" Target="slides/slide9.xml" Type="http://schemas.openxmlformats.org/officeDocument/2006/relationships/slide"/><Relationship Id="rId15" Target="slides/slide10.xml" Type="http://schemas.openxmlformats.org/officeDocument/2006/relationships/slide"/><Relationship Id="rId16" Target="slides/slide11.xml" Type="http://schemas.openxmlformats.org/officeDocument/2006/relationships/slide"/><Relationship Id="rId17" Target="slides/slide12.xml" Type="http://schemas.openxmlformats.org/officeDocument/2006/relationships/slide"/><Relationship Id="rId18" Target="slides/slide13.xml" Type="http://schemas.openxmlformats.org/officeDocument/2006/relationships/slide"/><Relationship Id="rId19" Target="slides/slide14.xml" Type="http://schemas.openxmlformats.org/officeDocument/2006/relationships/slide"/><Relationship Id="rId2" Target="presProps.xml" Type="http://schemas.openxmlformats.org/officeDocument/2006/relationships/presProps"/><Relationship Id="rId20" Target="slides/slide15.xml" Type="http://schemas.openxmlformats.org/officeDocument/2006/relationships/slide"/><Relationship Id="rId21" Target="slides/slide16.xml" Type="http://schemas.openxmlformats.org/officeDocument/2006/relationships/slide"/><Relationship Id="rId22" Target="slides/slide17.xml" Type="http://schemas.openxmlformats.org/officeDocument/2006/relationships/slide"/><Relationship Id="rId23" Target="slides/slide18.xml" Type="http://schemas.openxmlformats.org/officeDocument/2006/relationships/slide"/><Relationship Id="rId24" Target="slides/slide19.xml" Type="http://schemas.openxmlformats.org/officeDocument/2006/relationships/slide"/><Relationship Id="rId25" Target="slides/slide20.xml" Type="http://schemas.openxmlformats.org/officeDocument/2006/relationships/slide"/><Relationship Id="rId26" Target="slides/slide21.xml" Type="http://schemas.openxmlformats.org/officeDocument/2006/relationships/slide"/><Relationship Id="rId27" Target="slides/slide22.xml" Type="http://schemas.openxmlformats.org/officeDocument/2006/relationships/slide"/><Relationship Id="rId28" Target="slides/slide23.xml" Type="http://schemas.openxmlformats.org/officeDocument/2006/relationships/slide"/><Relationship Id="rId29" Target="slides/slide24.xml" Type="http://schemas.openxmlformats.org/officeDocument/2006/relationships/slide"/><Relationship Id="rId3" Target="viewProps.xml" Type="http://schemas.openxmlformats.org/officeDocument/2006/relationships/viewProps"/><Relationship Id="rId30" Target="slides/slide25.xml" Type="http://schemas.openxmlformats.org/officeDocument/2006/relationships/slide"/><Relationship Id="rId31" Target="slides/slide26.xml" Type="http://schemas.openxmlformats.org/officeDocument/2006/relationships/slide"/><Relationship Id="rId32" Target="slides/slide27.xml" Type="http://schemas.openxmlformats.org/officeDocument/2006/relationships/slide"/><Relationship Id="rId33" Target="slides/slide28.xml" Type="http://schemas.openxmlformats.org/officeDocument/2006/relationships/slide"/><Relationship Id="rId34" Target="slides/slide29.xml" Type="http://schemas.openxmlformats.org/officeDocument/2006/relationships/slide"/><Relationship Id="rId35" Target="slides/slide30.xml" Type="http://schemas.openxmlformats.org/officeDocument/2006/relationships/slide"/><Relationship Id="rId36" Target="slides/slide31.xml" Type="http://schemas.openxmlformats.org/officeDocument/2006/relationships/slide"/><Relationship Id="rId37" Target="slides/slide32.xml" Type="http://schemas.openxmlformats.org/officeDocument/2006/relationships/slide"/><Relationship Id="rId38" Target="slides/slide33.xml" Type="http://schemas.openxmlformats.org/officeDocument/2006/relationships/slide"/><Relationship Id="rId39" Target="slides/slide34.xml" Type="http://schemas.openxmlformats.org/officeDocument/2006/relationships/slide"/><Relationship Id="rId4" Target="theme/theme1.xml" Type="http://schemas.openxmlformats.org/officeDocument/2006/relationships/theme"/><Relationship Id="rId40" Target="slides/slide35.xml" Type="http://schemas.openxmlformats.org/officeDocument/2006/relationships/slide"/><Relationship Id="rId41" Target="slides/slide36.xml" Type="http://schemas.openxmlformats.org/officeDocument/2006/relationships/slide"/><Relationship Id="rId42" Target="slides/slide37.xml" Type="http://schemas.openxmlformats.org/officeDocument/2006/relationships/slide"/><Relationship Id="rId43" Target="slides/slide38.xml" Type="http://schemas.openxmlformats.org/officeDocument/2006/relationships/slide"/><Relationship Id="rId44" Target="slides/slide39.xml" Type="http://schemas.openxmlformats.org/officeDocument/2006/relationships/slide"/><Relationship Id="rId45" Target="slides/slide40.xml" Type="http://schemas.openxmlformats.org/officeDocument/2006/relationships/slide"/><Relationship Id="rId46" Target="slides/slide41.xml" Type="http://schemas.openxmlformats.org/officeDocument/2006/relationships/slide"/><Relationship Id="rId47" Target="slides/slide42.xml" Type="http://schemas.openxmlformats.org/officeDocument/2006/relationships/slide"/><Relationship Id="rId48" Target="slides/slide43.xml" Type="http://schemas.openxmlformats.org/officeDocument/2006/relationships/slide"/><Relationship Id="rId49" Target="slides/slide44.xml" Type="http://schemas.openxmlformats.org/officeDocument/2006/relationships/slide"/><Relationship Id="rId5" Target="tableStyles.xml" Type="http://schemas.openxmlformats.org/officeDocument/2006/relationships/tableStyles"/><Relationship Id="rId50" Target="slides/slide45.xml" Type="http://schemas.openxmlformats.org/officeDocument/2006/relationships/slide"/><Relationship Id="rId51" Target="slides/slide46.xml" Type="http://schemas.openxmlformats.org/officeDocument/2006/relationships/slide"/><Relationship Id="rId52" Target="slides/slide47.xml" Type="http://schemas.openxmlformats.org/officeDocument/2006/relationships/slide"/><Relationship Id="rId53" Target="slides/slide48.xml" Type="http://schemas.openxmlformats.org/officeDocument/2006/relationships/slide"/><Relationship Id="rId54" Target="slides/slide49.xml" Type="http://schemas.openxmlformats.org/officeDocument/2006/relationships/slide"/><Relationship Id="rId55" Target="slides/slide50.xml" Type="http://schemas.openxmlformats.org/officeDocument/2006/relationships/slide"/><Relationship Id="rId56" Target="slides/slide51.xml" Type="http://schemas.openxmlformats.org/officeDocument/2006/relationships/slide"/><Relationship Id="rId57" Target="fonts/font57.fntdata" Type="http://schemas.openxmlformats.org/officeDocument/2006/relationships/font"/><Relationship Id="rId58" Target="fonts/font58.fntdata" Type="http://schemas.openxmlformats.org/officeDocument/2006/relationships/font"/><Relationship Id="rId59" Target="fonts/font59.fntdata" Type="http://schemas.openxmlformats.org/officeDocument/2006/relationships/font"/><Relationship Id="rId6" Target="slides/slide1.xml" Type="http://schemas.openxmlformats.org/officeDocument/2006/relationships/slide"/><Relationship Id="rId60" Target="fonts/font60.fntdata" Type="http://schemas.openxmlformats.org/officeDocument/2006/relationships/font"/><Relationship Id="rId7" Target="slides/slide2.xml" Type="http://schemas.openxmlformats.org/officeDocument/2006/relationships/slide"/><Relationship Id="rId8" Target="slides/slide3.xml" Type="http://schemas.openxmlformats.org/officeDocument/2006/relationships/slide"/><Relationship Id="rId9" Target="slides/slide4.xml" Type="http://schemas.openxmlformats.org/officeDocument/2006/relationships/slide"/></Relationships>
</file>

<file path=ppt/slideLayouts/_rels/slideLayout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png" Type="http://schemas.openxmlformats.org/officeDocument/2006/relationships/image"/><Relationship Id="rId4" Target="../media/image3.png" Type="http://schemas.openxmlformats.org/officeDocument/2006/relationships/image"/><Relationship Id="rId5" Target="../media/image4.png" Type="http://schemas.openxmlformats.org/officeDocument/2006/relationships/image"/><Relationship Id="rId6" Target="../media/image5.svg" Type="http://schemas.openxmlformats.org/officeDocument/2006/relationships/image"/></Relationships>
</file>

<file path=ppt/slides/_rels/slide10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27.png" Type="http://schemas.openxmlformats.org/officeDocument/2006/relationships/image"/><Relationship Id="rId2" Target="../media/image1.png" Type="http://schemas.openxmlformats.org/officeDocument/2006/relationships/image"/><Relationship Id="rId3" Target="../media/image22.png" Type="http://schemas.openxmlformats.org/officeDocument/2006/relationships/image"/><Relationship Id="rId4" Target="../media/image23.png" Type="http://schemas.openxmlformats.org/officeDocument/2006/relationships/image"/><Relationship Id="rId5" Target="../media/image24.png" Type="http://schemas.openxmlformats.org/officeDocument/2006/relationships/image"/><Relationship Id="rId6" Target="../media/image25.png" Type="http://schemas.openxmlformats.org/officeDocument/2006/relationships/image"/><Relationship Id="rId7" Target="../media/image26.png" Type="http://schemas.openxmlformats.org/officeDocument/2006/relationships/image"/><Relationship Id="rId8" Target="../media/image7.png" Type="http://schemas.openxmlformats.org/officeDocument/2006/relationships/image"/><Relationship Id="rId9" Target="../media/image8.svg" Type="http://schemas.openxmlformats.org/officeDocument/2006/relationships/image"/></Relationships>
</file>

<file path=ppt/slides/_rels/slide1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8.png" Type="http://schemas.openxmlformats.org/officeDocument/2006/relationships/image"/><Relationship Id="rId3" Target="../media/image29.svg" Type="http://schemas.openxmlformats.org/officeDocument/2006/relationships/image"/><Relationship Id="rId4" Target="../media/image30.png" Type="http://schemas.openxmlformats.org/officeDocument/2006/relationships/image"/><Relationship Id="rId5" Target="../media/image31.svg" Type="http://schemas.openxmlformats.org/officeDocument/2006/relationships/image"/><Relationship Id="rId6" Target="../media/image7.png" Type="http://schemas.openxmlformats.org/officeDocument/2006/relationships/image"/><Relationship Id="rId7" Target="../media/image8.svg" Type="http://schemas.openxmlformats.org/officeDocument/2006/relationships/image"/></Relationships>
</file>

<file path=ppt/slides/_rels/slide1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32.png" Type="http://schemas.openxmlformats.org/officeDocument/2006/relationships/image"/><Relationship Id="rId4" Target="../media/image7.png" Type="http://schemas.openxmlformats.org/officeDocument/2006/relationships/image"/><Relationship Id="rId5" Target="../media/image8.svg" Type="http://schemas.openxmlformats.org/officeDocument/2006/relationships/image"/></Relationships>
</file>

<file path=ppt/slides/_rels/slide1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33.png" Type="http://schemas.openxmlformats.org/officeDocument/2006/relationships/image"/><Relationship Id="rId4" Target="../media/image34.svg" Type="http://schemas.openxmlformats.org/officeDocument/2006/relationships/image"/></Relationships>
</file>

<file path=ppt/slides/_rels/slide1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35.png" Type="http://schemas.openxmlformats.org/officeDocument/2006/relationships/image"/><Relationship Id="rId4" Target="../media/image36.svg" Type="http://schemas.openxmlformats.org/officeDocument/2006/relationships/image"/></Relationships>
</file>

<file path=ppt/slides/_rels/slide15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/Relationships>
</file>

<file path=ppt/slides/_rels/slide16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/Relationships>
</file>

<file path=ppt/slides/_rels/slide17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/Relationships>
</file>

<file path=ppt/slides/_rels/slide18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37.png" Type="http://schemas.openxmlformats.org/officeDocument/2006/relationships/image"/><Relationship Id="rId4" Target="../media/image38.png" Type="http://schemas.openxmlformats.org/officeDocument/2006/relationships/image"/></Relationships>
</file>

<file path=ppt/slides/_rels/slide19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2.png" Type="http://schemas.openxmlformats.org/officeDocument/2006/relationships/image"/><Relationship Id="rId4" Target="../media/image23.png" Type="http://schemas.openxmlformats.org/officeDocument/2006/relationships/image"/><Relationship Id="rId5" Target="../media/image24.png" Type="http://schemas.openxmlformats.org/officeDocument/2006/relationships/image"/><Relationship Id="rId6" Target="../media/image25.png" Type="http://schemas.openxmlformats.org/officeDocument/2006/relationships/image"/><Relationship Id="rId7" Target="../media/image26.png" Type="http://schemas.openxmlformats.org/officeDocument/2006/relationships/image"/></Relationships>
</file>

<file path=ppt/slides/_rels/slide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https://youtu.be/Qm7Dxrd9tC4" TargetMode="External" Type="http://schemas.openxmlformats.org/officeDocument/2006/relationships/hyperlink"/><Relationship Id="rId4" Target="../media/image6.jpeg" Type="http://schemas.openxmlformats.org/officeDocument/2006/relationships/image"/><Relationship Id="rId5" Target="https://youtu.be/Qm7Dxrd9tC4" TargetMode="External" Type="http://schemas.openxmlformats.org/officeDocument/2006/relationships/video"/></Relationships>
</file>

<file path=ppt/slides/_rels/slide20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2.png" Type="http://schemas.openxmlformats.org/officeDocument/2006/relationships/image"/><Relationship Id="rId4" Target="../media/image23.png" Type="http://schemas.openxmlformats.org/officeDocument/2006/relationships/image"/><Relationship Id="rId5" Target="../media/image24.png" Type="http://schemas.openxmlformats.org/officeDocument/2006/relationships/image"/><Relationship Id="rId6" Target="../media/image25.png" Type="http://schemas.openxmlformats.org/officeDocument/2006/relationships/image"/><Relationship Id="rId7" Target="../media/image26.png" Type="http://schemas.openxmlformats.org/officeDocument/2006/relationships/image"/><Relationship Id="rId8" Target="../media/image39.png" Type="http://schemas.openxmlformats.org/officeDocument/2006/relationships/image"/></Relationships>
</file>

<file path=ppt/slides/_rels/slide2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2.png" Type="http://schemas.openxmlformats.org/officeDocument/2006/relationships/image"/><Relationship Id="rId4" Target="../media/image23.png" Type="http://schemas.openxmlformats.org/officeDocument/2006/relationships/image"/><Relationship Id="rId5" Target="../media/image24.png" Type="http://schemas.openxmlformats.org/officeDocument/2006/relationships/image"/><Relationship Id="rId6" Target="../media/image25.png" Type="http://schemas.openxmlformats.org/officeDocument/2006/relationships/image"/><Relationship Id="rId7" Target="../media/image26.png" Type="http://schemas.openxmlformats.org/officeDocument/2006/relationships/image"/><Relationship Id="rId8" Target="../media/image40.png" Type="http://schemas.openxmlformats.org/officeDocument/2006/relationships/image"/></Relationships>
</file>

<file path=ppt/slides/_rels/slide2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2.png" Type="http://schemas.openxmlformats.org/officeDocument/2006/relationships/image"/><Relationship Id="rId3" Target="../media/image23.png" Type="http://schemas.openxmlformats.org/officeDocument/2006/relationships/image"/><Relationship Id="rId4" Target="../media/image24.png" Type="http://schemas.openxmlformats.org/officeDocument/2006/relationships/image"/><Relationship Id="rId5" Target="../media/image25.png" Type="http://schemas.openxmlformats.org/officeDocument/2006/relationships/image"/><Relationship Id="rId6" Target="../media/image26.png" Type="http://schemas.openxmlformats.org/officeDocument/2006/relationships/image"/><Relationship Id="rId7" Target="../media/image1.png" Type="http://schemas.openxmlformats.org/officeDocument/2006/relationships/image"/></Relationships>
</file>

<file path=ppt/slides/_rels/slide2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37.png" Type="http://schemas.openxmlformats.org/officeDocument/2006/relationships/image"/></Relationships>
</file>

<file path=ppt/slides/_rels/slide2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/Relationships>
</file>

<file path=ppt/slides/_rels/slide25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7.png" Type="http://schemas.openxmlformats.org/officeDocument/2006/relationships/image"/><Relationship Id="rId4" Target="../media/image8.svg" Type="http://schemas.openxmlformats.org/officeDocument/2006/relationships/image"/><Relationship Id="rId5" Target="../media/image14.png" Type="http://schemas.openxmlformats.org/officeDocument/2006/relationships/image"/><Relationship Id="rId6" Target="../media/image41.png" Type="http://schemas.openxmlformats.org/officeDocument/2006/relationships/image"/><Relationship Id="rId7" Target="../media/image42.svg" Type="http://schemas.openxmlformats.org/officeDocument/2006/relationships/image"/></Relationships>
</file>

<file path=ppt/slides/_rels/slide26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7.png" Type="http://schemas.openxmlformats.org/officeDocument/2006/relationships/image"/><Relationship Id="rId3" Target="../media/image8.svg" Type="http://schemas.openxmlformats.org/officeDocument/2006/relationships/image"/></Relationships>
</file>

<file path=ppt/slides/_rels/slide27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35.png" Type="http://schemas.openxmlformats.org/officeDocument/2006/relationships/image"/><Relationship Id="rId4" Target="../media/image36.svg" Type="http://schemas.openxmlformats.org/officeDocument/2006/relationships/image"/></Relationships>
</file>

<file path=ppt/slides/_rels/slide28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/Relationships>
</file>

<file path=ppt/slides/_rels/slide29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/Relationships>
</file>

<file path=ppt/slides/_rels/slide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7.png" Type="http://schemas.openxmlformats.org/officeDocument/2006/relationships/image"/><Relationship Id="rId3" Target="../media/image8.svg" Type="http://schemas.openxmlformats.org/officeDocument/2006/relationships/image"/><Relationship Id="rId4" Target="../media/image9.png" Type="http://schemas.openxmlformats.org/officeDocument/2006/relationships/image"/></Relationships>
</file>

<file path=ppt/slides/_rels/slide30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43.png" Type="http://schemas.openxmlformats.org/officeDocument/2006/relationships/image"/><Relationship Id="rId3" Target="../media/image44.png" Type="http://schemas.openxmlformats.org/officeDocument/2006/relationships/image"/><Relationship Id="rId4" Target="../media/image45.png" Type="http://schemas.openxmlformats.org/officeDocument/2006/relationships/image"/><Relationship Id="rId5" Target="../media/image1.png" Type="http://schemas.openxmlformats.org/officeDocument/2006/relationships/image"/></Relationships>
</file>

<file path=ppt/slides/_rels/slide3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46.png" Type="http://schemas.openxmlformats.org/officeDocument/2006/relationships/image"/><Relationship Id="rId3" Target="../media/image1.png" Type="http://schemas.openxmlformats.org/officeDocument/2006/relationships/image"/></Relationships>
</file>

<file path=ppt/slides/_rels/slide3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47.png" Type="http://schemas.openxmlformats.org/officeDocument/2006/relationships/image"/><Relationship Id="rId3" Target="../media/image48.png" Type="http://schemas.openxmlformats.org/officeDocument/2006/relationships/image"/><Relationship Id="rId4" Target="../media/image1.png" Type="http://schemas.openxmlformats.org/officeDocument/2006/relationships/image"/></Relationships>
</file>

<file path=ppt/slides/_rels/slide3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49.png" Type="http://schemas.openxmlformats.org/officeDocument/2006/relationships/image"/><Relationship Id="rId3" Target="../media/image1.png" Type="http://schemas.openxmlformats.org/officeDocument/2006/relationships/image"/></Relationships>
</file>

<file path=ppt/slides/_rels/slide3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50.png" Type="http://schemas.openxmlformats.org/officeDocument/2006/relationships/image"/><Relationship Id="rId3" Target="../media/image1.png" Type="http://schemas.openxmlformats.org/officeDocument/2006/relationships/image"/></Relationships>
</file>

<file path=ppt/slides/_rels/slide35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51.png" Type="http://schemas.openxmlformats.org/officeDocument/2006/relationships/image"/><Relationship Id="rId3" Target="../media/image52.png" Type="http://schemas.openxmlformats.org/officeDocument/2006/relationships/image"/><Relationship Id="rId4" Target="../media/image53.png" Type="http://schemas.openxmlformats.org/officeDocument/2006/relationships/image"/><Relationship Id="rId5" Target="../media/image1.png" Type="http://schemas.openxmlformats.org/officeDocument/2006/relationships/image"/></Relationships>
</file>

<file path=ppt/slides/_rels/slide36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54.png" Type="http://schemas.openxmlformats.org/officeDocument/2006/relationships/image"/><Relationship Id="rId3" Target="../media/image1.png" Type="http://schemas.openxmlformats.org/officeDocument/2006/relationships/image"/></Relationships>
</file>

<file path=ppt/slides/_rels/slide37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55.png" Type="http://schemas.openxmlformats.org/officeDocument/2006/relationships/image"/><Relationship Id="rId3" Target="../media/image56.png" Type="http://schemas.openxmlformats.org/officeDocument/2006/relationships/image"/><Relationship Id="rId4" Target="../media/image1.png" Type="http://schemas.openxmlformats.org/officeDocument/2006/relationships/image"/></Relationships>
</file>

<file path=ppt/slides/_rels/slide38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57.png" Type="http://schemas.openxmlformats.org/officeDocument/2006/relationships/image"/><Relationship Id="rId3" Target="../media/image1.png" Type="http://schemas.openxmlformats.org/officeDocument/2006/relationships/image"/></Relationships>
</file>

<file path=ppt/slides/_rels/slide39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58.png" Type="http://schemas.openxmlformats.org/officeDocument/2006/relationships/image"/><Relationship Id="rId3" Target="../media/image59.png" Type="http://schemas.openxmlformats.org/officeDocument/2006/relationships/image"/><Relationship Id="rId4" Target="../media/image1.png" Type="http://schemas.openxmlformats.org/officeDocument/2006/relationships/image"/></Relationships>
</file>

<file path=ppt/slides/_rels/slide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/Relationships>
</file>

<file path=ppt/slides/_rels/slide40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60.png" Type="http://schemas.openxmlformats.org/officeDocument/2006/relationships/image"/><Relationship Id="rId3" Target="../media/image61.png" Type="http://schemas.openxmlformats.org/officeDocument/2006/relationships/image"/><Relationship Id="rId4" Target="../media/image1.png" Type="http://schemas.openxmlformats.org/officeDocument/2006/relationships/image"/></Relationships>
</file>

<file path=ppt/slides/_rels/slide4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/Relationships>
</file>

<file path=ppt/slides/_rels/slide4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/Relationships>
</file>

<file path=ppt/slides/_rels/slide4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62.png" Type="http://schemas.openxmlformats.org/officeDocument/2006/relationships/image"/><Relationship Id="rId3" Target="../media/image63.svg" Type="http://schemas.openxmlformats.org/officeDocument/2006/relationships/image"/><Relationship Id="rId4" Target="../media/image64.png" Type="http://schemas.openxmlformats.org/officeDocument/2006/relationships/image"/><Relationship Id="rId5" Target="../media/image1.png" Type="http://schemas.openxmlformats.org/officeDocument/2006/relationships/image"/></Relationships>
</file>

<file path=ppt/slides/_rels/slide4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64.png" Type="http://schemas.openxmlformats.org/officeDocument/2006/relationships/image"/><Relationship Id="rId3" Target="../media/image65.png" Type="http://schemas.openxmlformats.org/officeDocument/2006/relationships/image"/><Relationship Id="rId4" Target="../media/image66.svg" Type="http://schemas.openxmlformats.org/officeDocument/2006/relationships/image"/><Relationship Id="rId5" Target="../media/image1.png" Type="http://schemas.openxmlformats.org/officeDocument/2006/relationships/image"/></Relationships>
</file>

<file path=ppt/slides/_rels/slide45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67.png" Type="http://schemas.openxmlformats.org/officeDocument/2006/relationships/image"/><Relationship Id="rId3" Target="../media/image68.png" Type="http://schemas.openxmlformats.org/officeDocument/2006/relationships/image"/><Relationship Id="rId4" Target="../media/image69.png" Type="http://schemas.openxmlformats.org/officeDocument/2006/relationships/image"/><Relationship Id="rId5" Target="../media/image1.png" Type="http://schemas.openxmlformats.org/officeDocument/2006/relationships/image"/></Relationships>
</file>

<file path=ppt/slides/_rels/slide46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70.png" Type="http://schemas.openxmlformats.org/officeDocument/2006/relationships/image"/><Relationship Id="rId3" Target="../media/image71.png" Type="http://schemas.openxmlformats.org/officeDocument/2006/relationships/image"/><Relationship Id="rId4" Target="../media/image72.svg" Type="http://schemas.openxmlformats.org/officeDocument/2006/relationships/image"/><Relationship Id="rId5" Target="../media/image73.png" Type="http://schemas.openxmlformats.org/officeDocument/2006/relationships/image"/><Relationship Id="rId6" Target="../media/image1.png" Type="http://schemas.openxmlformats.org/officeDocument/2006/relationships/image"/></Relationships>
</file>

<file path=ppt/slides/_rels/slide47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35.png" Type="http://schemas.openxmlformats.org/officeDocument/2006/relationships/image"/><Relationship Id="rId4" Target="../media/image36.svg" Type="http://schemas.openxmlformats.org/officeDocument/2006/relationships/image"/></Relationships>
</file>

<file path=ppt/slides/_rels/slide48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/Relationships>
</file>

<file path=ppt/slides/_rels/slide49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74.png" Type="http://schemas.openxmlformats.org/officeDocument/2006/relationships/image"/><Relationship Id="rId3" Target="../media/image75.svg" Type="http://schemas.openxmlformats.org/officeDocument/2006/relationships/image"/><Relationship Id="rId4" Target="../media/image76.png" Type="http://schemas.openxmlformats.org/officeDocument/2006/relationships/image"/><Relationship Id="rId5" Target="../media/image77.png" Type="http://schemas.openxmlformats.org/officeDocument/2006/relationships/image"/><Relationship Id="rId6" Target="../media/image78.svg" Type="http://schemas.openxmlformats.org/officeDocument/2006/relationships/image"/><Relationship Id="rId7" Target="../media/image1.png" Type="http://schemas.openxmlformats.org/officeDocument/2006/relationships/image"/></Relationships>
</file>

<file path=ppt/slides/_rels/slide5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/Relationships>
</file>

<file path=ppt/slides/_rels/slide50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79.png" Type="http://schemas.openxmlformats.org/officeDocument/2006/relationships/image"/><Relationship Id="rId3" Target="../media/image80.png" Type="http://schemas.openxmlformats.org/officeDocument/2006/relationships/image"/><Relationship Id="rId4" Target="../media/image81.jpeg" Type="http://schemas.openxmlformats.org/officeDocument/2006/relationships/image"/><Relationship Id="rId5" Target="../media/image82.png" Type="http://schemas.openxmlformats.org/officeDocument/2006/relationships/image"/><Relationship Id="rId6" Target="../media/image83.png" Type="http://schemas.openxmlformats.org/officeDocument/2006/relationships/image"/><Relationship Id="rId7" Target="../media/image52.png" Type="http://schemas.openxmlformats.org/officeDocument/2006/relationships/image"/><Relationship Id="rId8" Target="../media/image84.png" Type="http://schemas.openxmlformats.org/officeDocument/2006/relationships/image"/><Relationship Id="rId9" Target="../media/image1.png" Type="http://schemas.openxmlformats.org/officeDocument/2006/relationships/image"/></Relationships>
</file>

<file path=ppt/slides/_rels/slide5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79.png" Type="http://schemas.openxmlformats.org/officeDocument/2006/relationships/image"/><Relationship Id="rId3" Target="../media/image1.png" Type="http://schemas.openxmlformats.org/officeDocument/2006/relationships/image"/></Relationships>
</file>

<file path=ppt/slides/_rels/slide6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10.png" Type="http://schemas.openxmlformats.org/officeDocument/2006/relationships/image"/></Relationships>
</file>

<file path=ppt/slides/_rels/slide7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1.png" Type="http://schemas.openxmlformats.org/officeDocument/2006/relationships/image"/><Relationship Id="rId3" Target="../media/image12.svg" Type="http://schemas.openxmlformats.org/officeDocument/2006/relationships/image"/></Relationships>
</file>

<file path=ppt/slides/_rels/slide8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13.png" Type="http://schemas.openxmlformats.org/officeDocument/2006/relationships/image"/><Relationship Id="rId4" Target="../media/image14.png" Type="http://schemas.openxmlformats.org/officeDocument/2006/relationships/image"/><Relationship Id="rId5" Target="../media/image7.png" Type="http://schemas.openxmlformats.org/officeDocument/2006/relationships/image"/><Relationship Id="rId6" Target="../media/image8.svg" Type="http://schemas.openxmlformats.org/officeDocument/2006/relationships/image"/><Relationship Id="rId7" Target="../media/image15.png" Type="http://schemas.openxmlformats.org/officeDocument/2006/relationships/image"/></Relationships>
</file>

<file path=ppt/slides/_rels/slide9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6.png" Type="http://schemas.openxmlformats.org/officeDocument/2006/relationships/image"/><Relationship Id="rId3" Target="../media/image17.svg" Type="http://schemas.openxmlformats.org/officeDocument/2006/relationships/image"/><Relationship Id="rId4" Target="../media/image18.png" Type="http://schemas.openxmlformats.org/officeDocument/2006/relationships/image"/><Relationship Id="rId5" Target="../media/image19.svg" Type="http://schemas.openxmlformats.org/officeDocument/2006/relationships/image"/><Relationship Id="rId6" Target="../media/image20.png" Type="http://schemas.openxmlformats.org/officeDocument/2006/relationships/image"/><Relationship Id="rId7" Target="../media/image21.svg" Type="http://schemas.openxmlformats.org/officeDocument/2006/relationships/image"/><Relationship Id="rId8" Target="../media/image7.png" Type="http://schemas.openxmlformats.org/officeDocument/2006/relationships/image"/><Relationship Id="rId9" Target="../media/image8.sv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6833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5" id="5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3345251" y="1666237"/>
            <a:ext cx="3451184" cy="3477263"/>
          </a:xfrm>
          <a:custGeom>
            <a:avLst/>
            <a:gdLst/>
            <a:ahLst/>
            <a:cxnLst/>
            <a:rect r="r" b="b" t="t" l="l"/>
            <a:pathLst>
              <a:path h="3477263" w="3451184">
                <a:moveTo>
                  <a:pt x="0" y="0"/>
                </a:moveTo>
                <a:lnTo>
                  <a:pt x="3451184" y="0"/>
                </a:lnTo>
                <a:lnTo>
                  <a:pt x="3451184" y="3477263"/>
                </a:lnTo>
                <a:lnTo>
                  <a:pt x="0" y="3477263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7" id="7"/>
          <p:cNvSpPr/>
          <p:nvPr/>
        </p:nvSpPr>
        <p:spPr>
          <a:xfrm flipH="false" flipV="false" rot="0">
            <a:off x="1869959" y="6284259"/>
            <a:ext cx="1475292" cy="2145880"/>
          </a:xfrm>
          <a:custGeom>
            <a:avLst/>
            <a:gdLst/>
            <a:ahLst/>
            <a:cxnLst/>
            <a:rect r="r" b="b" t="t" l="l"/>
            <a:pathLst>
              <a:path h="2145880" w="1475292">
                <a:moveTo>
                  <a:pt x="0" y="0"/>
                </a:moveTo>
                <a:lnTo>
                  <a:pt x="1475292" y="0"/>
                </a:lnTo>
                <a:lnTo>
                  <a:pt x="1475292" y="2145879"/>
                </a:lnTo>
                <a:lnTo>
                  <a:pt x="0" y="2145879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Freeform 8" id="8"/>
          <p:cNvSpPr/>
          <p:nvPr/>
        </p:nvSpPr>
        <p:spPr>
          <a:xfrm flipH="true" flipV="false" rot="0">
            <a:off x="280485" y="63107"/>
            <a:ext cx="5287689" cy="5080393"/>
          </a:xfrm>
          <a:custGeom>
            <a:avLst/>
            <a:gdLst/>
            <a:ahLst/>
            <a:cxnLst/>
            <a:rect r="r" b="b" t="t" l="l"/>
            <a:pathLst>
              <a:path h="5080393" w="5287689">
                <a:moveTo>
                  <a:pt x="5287689" y="0"/>
                </a:moveTo>
                <a:lnTo>
                  <a:pt x="0" y="0"/>
                </a:lnTo>
                <a:lnTo>
                  <a:pt x="0" y="5080393"/>
                </a:lnTo>
                <a:lnTo>
                  <a:pt x="5287689" y="5080393"/>
                </a:lnTo>
                <a:lnTo>
                  <a:pt x="5287689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9" id="9"/>
          <p:cNvSpPr txBox="true"/>
          <p:nvPr/>
        </p:nvSpPr>
        <p:spPr>
          <a:xfrm rot="0">
            <a:off x="8729757" y="2035629"/>
            <a:ext cx="7884345" cy="397332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>
              <a:lnSpc>
                <a:spcPts val="15991"/>
              </a:lnSpc>
              <a:spcBef>
                <a:spcPct val="0"/>
              </a:spcBef>
            </a:pPr>
            <a:r>
              <a:rPr lang="en-US" b="true" sz="11422">
                <a:solidFill>
                  <a:srgbClr val="FFF9EE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Christmas Wishes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8729757" y="5988147"/>
            <a:ext cx="7884345" cy="120013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>
              <a:lnSpc>
                <a:spcPts val="9894"/>
              </a:lnSpc>
              <a:spcBef>
                <a:spcPct val="0"/>
              </a:spcBef>
            </a:pPr>
            <a:r>
              <a:rPr lang="en-US" sz="7067">
                <a:solidFill>
                  <a:srgbClr val="FFF9EE"/>
                </a:solidFill>
                <a:latin typeface="OpenDyslexic"/>
                <a:ea typeface="OpenDyslexic"/>
                <a:cs typeface="OpenDyslexic"/>
                <a:sym typeface="OpenDyslexic"/>
              </a:rPr>
              <a:t>Writing Project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S1 • S2 • S3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8729757" y="1211665"/>
            <a:ext cx="7884345" cy="120013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>
              <a:lnSpc>
                <a:spcPts val="9894"/>
              </a:lnSpc>
              <a:spcBef>
                <a:spcPct val="0"/>
              </a:spcBef>
            </a:pPr>
            <a:r>
              <a:rPr lang="en-US" sz="7067">
                <a:solidFill>
                  <a:srgbClr val="FFF9EE"/>
                </a:solidFill>
                <a:latin typeface="OpenDyslexic"/>
                <a:ea typeface="OpenDyslexic"/>
                <a:cs typeface="OpenDyslexic"/>
                <a:sym typeface="OpenDyslexic"/>
              </a:rPr>
              <a:t>G2-5</a:t>
            </a:r>
          </a:p>
        </p:txBody>
      </p:sp>
      <p:sp>
        <p:nvSpPr>
          <p:cNvPr name="TextBox 13" id="13"/>
          <p:cNvSpPr txBox="true"/>
          <p:nvPr/>
        </p:nvSpPr>
        <p:spPr>
          <a:xfrm rot="0">
            <a:off x="1869959" y="7496171"/>
            <a:ext cx="14744143" cy="55303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>
              <a:lnSpc>
                <a:spcPts val="4579"/>
              </a:lnSpc>
              <a:spcBef>
                <a:spcPct val="0"/>
              </a:spcBef>
            </a:pPr>
            <a:r>
              <a:rPr lang="en-US" sz="3270">
                <a:solidFill>
                  <a:srgbClr val="FFF9EE"/>
                </a:solidFill>
                <a:latin typeface="OpenDyslexic"/>
                <a:ea typeface="OpenDyslexic"/>
                <a:cs typeface="OpenDyslexic"/>
                <a:sym typeface="OpenDyslexic"/>
              </a:rPr>
              <a:t>Plan, write, publish your story in Build My Story</a:t>
            </a:r>
          </a:p>
        </p:txBody>
      </p:sp>
    </p:spTree>
  </p:cSld>
  <p:clrMapOvr>
    <a:masterClrMapping/>
  </p:clrMapOvr>
</p:sld>
</file>

<file path=ppt/slides/slide1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2123611" y="5129547"/>
            <a:ext cx="4693430" cy="1849594"/>
            <a:chOff x="0" y="0"/>
            <a:chExt cx="1236130" cy="487136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1236130" cy="487136"/>
            </a:xfrm>
            <a:custGeom>
              <a:avLst/>
              <a:gdLst/>
              <a:ahLst/>
              <a:cxnLst/>
              <a:rect r="r" b="b" t="t" l="l"/>
              <a:pathLst>
                <a:path h="487136" w="1236130">
                  <a:moveTo>
                    <a:pt x="42888" y="0"/>
                  </a:moveTo>
                  <a:lnTo>
                    <a:pt x="1193242" y="0"/>
                  </a:lnTo>
                  <a:cubicBezTo>
                    <a:pt x="1216928" y="0"/>
                    <a:pt x="1236130" y="19201"/>
                    <a:pt x="1236130" y="42888"/>
                  </a:cubicBezTo>
                  <a:lnTo>
                    <a:pt x="1236130" y="444248"/>
                  </a:lnTo>
                  <a:cubicBezTo>
                    <a:pt x="1236130" y="467935"/>
                    <a:pt x="1216928" y="487136"/>
                    <a:pt x="1193242" y="487136"/>
                  </a:cubicBezTo>
                  <a:lnTo>
                    <a:pt x="42888" y="487136"/>
                  </a:lnTo>
                  <a:cubicBezTo>
                    <a:pt x="19201" y="487136"/>
                    <a:pt x="0" y="467935"/>
                    <a:pt x="0" y="444248"/>
                  </a:cubicBezTo>
                  <a:lnTo>
                    <a:pt x="0" y="42888"/>
                  </a:lnTo>
                  <a:cubicBezTo>
                    <a:pt x="0" y="19201"/>
                    <a:pt x="19201" y="0"/>
                    <a:pt x="42888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1236130" cy="525236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5" id="5"/>
          <p:cNvGrpSpPr/>
          <p:nvPr/>
        </p:nvGrpSpPr>
        <p:grpSpPr>
          <a:xfrm rot="0">
            <a:off x="11544968" y="5007101"/>
            <a:ext cx="4693430" cy="1849594"/>
            <a:chOff x="0" y="0"/>
            <a:chExt cx="1236130" cy="487136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0" y="0"/>
              <a:ext cx="1236130" cy="487136"/>
            </a:xfrm>
            <a:custGeom>
              <a:avLst/>
              <a:gdLst/>
              <a:ahLst/>
              <a:cxnLst/>
              <a:rect r="r" b="b" t="t" l="l"/>
              <a:pathLst>
                <a:path h="487136" w="1236130">
                  <a:moveTo>
                    <a:pt x="42888" y="0"/>
                  </a:moveTo>
                  <a:lnTo>
                    <a:pt x="1193242" y="0"/>
                  </a:lnTo>
                  <a:cubicBezTo>
                    <a:pt x="1216928" y="0"/>
                    <a:pt x="1236130" y="19201"/>
                    <a:pt x="1236130" y="42888"/>
                  </a:cubicBezTo>
                  <a:lnTo>
                    <a:pt x="1236130" y="444248"/>
                  </a:lnTo>
                  <a:cubicBezTo>
                    <a:pt x="1236130" y="467935"/>
                    <a:pt x="1216928" y="487136"/>
                    <a:pt x="1193242" y="487136"/>
                  </a:cubicBezTo>
                  <a:lnTo>
                    <a:pt x="42888" y="487136"/>
                  </a:lnTo>
                  <a:cubicBezTo>
                    <a:pt x="19201" y="487136"/>
                    <a:pt x="0" y="467935"/>
                    <a:pt x="0" y="444248"/>
                  </a:cubicBezTo>
                  <a:lnTo>
                    <a:pt x="0" y="42888"/>
                  </a:lnTo>
                  <a:cubicBezTo>
                    <a:pt x="0" y="19201"/>
                    <a:pt x="19201" y="0"/>
                    <a:pt x="42888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7" id="7"/>
            <p:cNvSpPr txBox="true"/>
            <p:nvPr/>
          </p:nvSpPr>
          <p:spPr>
            <a:xfrm>
              <a:off x="0" y="-38100"/>
              <a:ext cx="1236130" cy="525236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8" id="8"/>
          <p:cNvGrpSpPr/>
          <p:nvPr/>
        </p:nvGrpSpPr>
        <p:grpSpPr>
          <a:xfrm rot="0">
            <a:off x="3695083" y="5012631"/>
            <a:ext cx="11120526" cy="4871357"/>
            <a:chOff x="0" y="0"/>
            <a:chExt cx="14827368" cy="6495143"/>
          </a:xfrm>
        </p:grpSpPr>
        <p:grpSp>
          <p:nvGrpSpPr>
            <p:cNvPr name="Group 9" id="9"/>
            <p:cNvGrpSpPr/>
            <p:nvPr/>
          </p:nvGrpSpPr>
          <p:grpSpPr>
            <a:xfrm rot="0">
              <a:off x="0" y="0"/>
              <a:ext cx="14827368" cy="6495143"/>
              <a:chOff x="0" y="0"/>
              <a:chExt cx="10660380" cy="4669790"/>
            </a:xfrm>
          </p:grpSpPr>
          <p:sp>
            <p:nvSpPr>
              <p:cNvPr name="Freeform 10" id="10"/>
              <p:cNvSpPr/>
              <p:nvPr/>
            </p:nvSpPr>
            <p:spPr>
              <a:xfrm flipH="false" flipV="false" rot="0">
                <a:off x="48260" y="46990"/>
                <a:ext cx="10565130" cy="4573270"/>
              </a:xfrm>
              <a:custGeom>
                <a:avLst/>
                <a:gdLst/>
                <a:ahLst/>
                <a:cxnLst/>
                <a:rect r="r" b="b" t="t" l="l"/>
                <a:pathLst>
                  <a:path h="4573270" w="10565130">
                    <a:moveTo>
                      <a:pt x="5080" y="4337050"/>
                    </a:moveTo>
                    <a:cubicBezTo>
                      <a:pt x="83820" y="4194810"/>
                      <a:pt x="200660" y="4099560"/>
                      <a:pt x="232410" y="4053840"/>
                    </a:cubicBezTo>
                    <a:cubicBezTo>
                      <a:pt x="247650" y="4032250"/>
                      <a:pt x="243840" y="4020820"/>
                      <a:pt x="260350" y="4001770"/>
                    </a:cubicBezTo>
                    <a:cubicBezTo>
                      <a:pt x="289560" y="3967480"/>
                      <a:pt x="365760" y="3930650"/>
                      <a:pt x="419100" y="3879850"/>
                    </a:cubicBezTo>
                    <a:cubicBezTo>
                      <a:pt x="483870" y="3818890"/>
                      <a:pt x="544830" y="3729990"/>
                      <a:pt x="614680" y="3656330"/>
                    </a:cubicBezTo>
                    <a:cubicBezTo>
                      <a:pt x="687070" y="3577590"/>
                      <a:pt x="788670" y="3489960"/>
                      <a:pt x="847090" y="3422650"/>
                    </a:cubicBezTo>
                    <a:cubicBezTo>
                      <a:pt x="886460" y="3375660"/>
                      <a:pt x="900430" y="3342640"/>
                      <a:pt x="938530" y="3296920"/>
                    </a:cubicBezTo>
                    <a:cubicBezTo>
                      <a:pt x="991870" y="3235960"/>
                      <a:pt x="1075690" y="3150870"/>
                      <a:pt x="1145540" y="3096260"/>
                    </a:cubicBezTo>
                    <a:cubicBezTo>
                      <a:pt x="1205230" y="3049270"/>
                      <a:pt x="1271270" y="3023870"/>
                      <a:pt x="1328420" y="2984500"/>
                    </a:cubicBezTo>
                    <a:cubicBezTo>
                      <a:pt x="1384300" y="2945130"/>
                      <a:pt x="1435100" y="2889250"/>
                      <a:pt x="1482090" y="2858770"/>
                    </a:cubicBezTo>
                    <a:cubicBezTo>
                      <a:pt x="1518920" y="2837180"/>
                      <a:pt x="1541780" y="2837180"/>
                      <a:pt x="1583690" y="2810510"/>
                    </a:cubicBezTo>
                    <a:cubicBezTo>
                      <a:pt x="1667510" y="2758440"/>
                      <a:pt x="1866900" y="2574290"/>
                      <a:pt x="1935480" y="2534920"/>
                    </a:cubicBezTo>
                    <a:cubicBezTo>
                      <a:pt x="1960880" y="2519680"/>
                      <a:pt x="1971040" y="2524760"/>
                      <a:pt x="1992630" y="2512060"/>
                    </a:cubicBezTo>
                    <a:cubicBezTo>
                      <a:pt x="2026920" y="2493010"/>
                      <a:pt x="2082800" y="2434590"/>
                      <a:pt x="2117090" y="2415540"/>
                    </a:cubicBezTo>
                    <a:cubicBezTo>
                      <a:pt x="2138680" y="2404110"/>
                      <a:pt x="2151380" y="2407920"/>
                      <a:pt x="2172970" y="2395220"/>
                    </a:cubicBezTo>
                    <a:cubicBezTo>
                      <a:pt x="2216150" y="2373630"/>
                      <a:pt x="2302510" y="2292350"/>
                      <a:pt x="2343150" y="2273300"/>
                    </a:cubicBezTo>
                    <a:cubicBezTo>
                      <a:pt x="2363470" y="2263140"/>
                      <a:pt x="2372360" y="2269490"/>
                      <a:pt x="2392680" y="2259330"/>
                    </a:cubicBezTo>
                    <a:cubicBezTo>
                      <a:pt x="2430780" y="2239010"/>
                      <a:pt x="2479040" y="2183130"/>
                      <a:pt x="2542540" y="2134870"/>
                    </a:cubicBezTo>
                    <a:cubicBezTo>
                      <a:pt x="2642870" y="2059940"/>
                      <a:pt x="2815590" y="1941830"/>
                      <a:pt x="2941320" y="1863090"/>
                    </a:cubicBezTo>
                    <a:cubicBezTo>
                      <a:pt x="3049270" y="1794510"/>
                      <a:pt x="3136900" y="1753870"/>
                      <a:pt x="3251200" y="1684020"/>
                    </a:cubicBezTo>
                    <a:cubicBezTo>
                      <a:pt x="3395980" y="1593850"/>
                      <a:pt x="3592830" y="1468120"/>
                      <a:pt x="3738880" y="1358900"/>
                    </a:cubicBezTo>
                    <a:cubicBezTo>
                      <a:pt x="3867150" y="1263650"/>
                      <a:pt x="3983990" y="1145540"/>
                      <a:pt x="4085590" y="1070610"/>
                    </a:cubicBezTo>
                    <a:cubicBezTo>
                      <a:pt x="4160520" y="1016000"/>
                      <a:pt x="4220210" y="993140"/>
                      <a:pt x="4287520" y="939800"/>
                    </a:cubicBezTo>
                    <a:cubicBezTo>
                      <a:pt x="4367530" y="876300"/>
                      <a:pt x="4441190" y="782320"/>
                      <a:pt x="4528820" y="704850"/>
                    </a:cubicBezTo>
                    <a:cubicBezTo>
                      <a:pt x="4622800" y="622300"/>
                      <a:pt x="4748530" y="533400"/>
                      <a:pt x="4834890" y="457200"/>
                    </a:cubicBezTo>
                    <a:cubicBezTo>
                      <a:pt x="4900930" y="398780"/>
                      <a:pt x="4956810" y="347980"/>
                      <a:pt x="5002530" y="293370"/>
                    </a:cubicBezTo>
                    <a:cubicBezTo>
                      <a:pt x="5043170" y="245110"/>
                      <a:pt x="5066030" y="193040"/>
                      <a:pt x="5101590" y="148590"/>
                    </a:cubicBezTo>
                    <a:cubicBezTo>
                      <a:pt x="5137150" y="105410"/>
                      <a:pt x="5184140" y="50800"/>
                      <a:pt x="5217160" y="29210"/>
                    </a:cubicBezTo>
                    <a:cubicBezTo>
                      <a:pt x="5236210" y="15240"/>
                      <a:pt x="5247640" y="12700"/>
                      <a:pt x="5270500" y="7620"/>
                    </a:cubicBezTo>
                    <a:cubicBezTo>
                      <a:pt x="5307330" y="0"/>
                      <a:pt x="5383530" y="0"/>
                      <a:pt x="5424170" y="3810"/>
                    </a:cubicBezTo>
                    <a:cubicBezTo>
                      <a:pt x="5452110" y="6350"/>
                      <a:pt x="5469890" y="7620"/>
                      <a:pt x="5492750" y="19050"/>
                    </a:cubicBezTo>
                    <a:cubicBezTo>
                      <a:pt x="5523230" y="31750"/>
                      <a:pt x="5560060" y="52070"/>
                      <a:pt x="5584190" y="82550"/>
                    </a:cubicBezTo>
                    <a:cubicBezTo>
                      <a:pt x="5613400" y="120650"/>
                      <a:pt x="5619750" y="187960"/>
                      <a:pt x="5645150" y="236220"/>
                    </a:cubicBezTo>
                    <a:cubicBezTo>
                      <a:pt x="5670550" y="283210"/>
                      <a:pt x="5688330" y="317500"/>
                      <a:pt x="5737860" y="368300"/>
                    </a:cubicBezTo>
                    <a:cubicBezTo>
                      <a:pt x="5843270" y="474980"/>
                      <a:pt x="6125210" y="635000"/>
                      <a:pt x="6303010" y="782320"/>
                    </a:cubicBezTo>
                    <a:cubicBezTo>
                      <a:pt x="6478270" y="927100"/>
                      <a:pt x="6640830" y="1112520"/>
                      <a:pt x="6799580" y="1242060"/>
                    </a:cubicBezTo>
                    <a:cubicBezTo>
                      <a:pt x="6931660" y="1348740"/>
                      <a:pt x="7039610" y="1404620"/>
                      <a:pt x="7181850" y="1511300"/>
                    </a:cubicBezTo>
                    <a:cubicBezTo>
                      <a:pt x="7367270" y="1653540"/>
                      <a:pt x="7604760" y="1868170"/>
                      <a:pt x="7811770" y="2026920"/>
                    </a:cubicBezTo>
                    <a:cubicBezTo>
                      <a:pt x="8004810" y="2174240"/>
                      <a:pt x="8208010" y="2298700"/>
                      <a:pt x="8382000" y="2435860"/>
                    </a:cubicBezTo>
                    <a:cubicBezTo>
                      <a:pt x="8538210" y="2560320"/>
                      <a:pt x="8676640" y="2700020"/>
                      <a:pt x="8813800" y="2811780"/>
                    </a:cubicBezTo>
                    <a:cubicBezTo>
                      <a:pt x="8934450" y="2908300"/>
                      <a:pt x="9051290" y="2984500"/>
                      <a:pt x="9160510" y="3070860"/>
                    </a:cubicBezTo>
                    <a:cubicBezTo>
                      <a:pt x="9264650" y="3154680"/>
                      <a:pt x="9351010" y="3224530"/>
                      <a:pt x="9458960" y="3322320"/>
                    </a:cubicBezTo>
                    <a:cubicBezTo>
                      <a:pt x="9597390" y="3446780"/>
                      <a:pt x="9775190" y="3619500"/>
                      <a:pt x="9916160" y="3764280"/>
                    </a:cubicBezTo>
                    <a:cubicBezTo>
                      <a:pt x="10044430" y="3893820"/>
                      <a:pt x="10160000" y="4017010"/>
                      <a:pt x="10270490" y="4146550"/>
                    </a:cubicBezTo>
                    <a:cubicBezTo>
                      <a:pt x="10374630" y="4268470"/>
                      <a:pt x="10541000" y="4455160"/>
                      <a:pt x="10560050" y="4516120"/>
                    </a:cubicBezTo>
                    <a:cubicBezTo>
                      <a:pt x="10565130" y="4533900"/>
                      <a:pt x="10562590" y="4544060"/>
                      <a:pt x="10557510" y="4552950"/>
                    </a:cubicBezTo>
                    <a:cubicBezTo>
                      <a:pt x="10553700" y="4560570"/>
                      <a:pt x="10547350" y="4568190"/>
                      <a:pt x="10538460" y="4569460"/>
                    </a:cubicBezTo>
                    <a:cubicBezTo>
                      <a:pt x="10527030" y="4572000"/>
                      <a:pt x="10500360" y="4566920"/>
                      <a:pt x="10492740" y="4556760"/>
                    </a:cubicBezTo>
                    <a:cubicBezTo>
                      <a:pt x="10485120" y="4546600"/>
                      <a:pt x="10486390" y="4518660"/>
                      <a:pt x="10492740" y="4508500"/>
                    </a:cubicBezTo>
                    <a:cubicBezTo>
                      <a:pt x="10499090" y="4498340"/>
                      <a:pt x="10515600" y="4491990"/>
                      <a:pt x="10527030" y="4493260"/>
                    </a:cubicBezTo>
                    <a:cubicBezTo>
                      <a:pt x="10537190" y="4493260"/>
                      <a:pt x="10552430" y="4503420"/>
                      <a:pt x="10558780" y="4512310"/>
                    </a:cubicBezTo>
                    <a:cubicBezTo>
                      <a:pt x="10563860" y="4521200"/>
                      <a:pt x="10565130" y="4540250"/>
                      <a:pt x="10560050" y="4549140"/>
                    </a:cubicBezTo>
                    <a:cubicBezTo>
                      <a:pt x="10553700" y="4560570"/>
                      <a:pt x="10533380" y="4573270"/>
                      <a:pt x="10518140" y="4572000"/>
                    </a:cubicBezTo>
                    <a:cubicBezTo>
                      <a:pt x="10496550" y="4569460"/>
                      <a:pt x="10474960" y="4542790"/>
                      <a:pt x="10448290" y="4513580"/>
                    </a:cubicBezTo>
                    <a:cubicBezTo>
                      <a:pt x="10400030" y="4460240"/>
                      <a:pt x="10321290" y="4321810"/>
                      <a:pt x="10267950" y="4253230"/>
                    </a:cubicBezTo>
                    <a:cubicBezTo>
                      <a:pt x="10229850" y="4204970"/>
                      <a:pt x="10198100" y="4170680"/>
                      <a:pt x="10162540" y="4135120"/>
                    </a:cubicBezTo>
                    <a:cubicBezTo>
                      <a:pt x="10132060" y="4103370"/>
                      <a:pt x="10107930" y="4086860"/>
                      <a:pt x="10071100" y="4047490"/>
                    </a:cubicBezTo>
                    <a:cubicBezTo>
                      <a:pt x="10005060" y="3978910"/>
                      <a:pt x="9890760" y="3822700"/>
                      <a:pt x="9814560" y="3747770"/>
                    </a:cubicBezTo>
                    <a:cubicBezTo>
                      <a:pt x="9762490" y="3694430"/>
                      <a:pt x="9724390" y="3674110"/>
                      <a:pt x="9671050" y="3624580"/>
                    </a:cubicBezTo>
                    <a:cubicBezTo>
                      <a:pt x="9598660" y="3556000"/>
                      <a:pt x="9528810" y="3467100"/>
                      <a:pt x="9422130" y="3371850"/>
                    </a:cubicBezTo>
                    <a:cubicBezTo>
                      <a:pt x="9259570" y="3225800"/>
                      <a:pt x="8968740" y="3020060"/>
                      <a:pt x="8770620" y="2857500"/>
                    </a:cubicBezTo>
                    <a:cubicBezTo>
                      <a:pt x="8600440" y="2715260"/>
                      <a:pt x="8468360" y="2580640"/>
                      <a:pt x="8303260" y="2451100"/>
                    </a:cubicBezTo>
                    <a:cubicBezTo>
                      <a:pt x="8135620" y="2319020"/>
                      <a:pt x="7931150" y="2193290"/>
                      <a:pt x="7772400" y="2071370"/>
                    </a:cubicBezTo>
                    <a:cubicBezTo>
                      <a:pt x="7637780" y="1967230"/>
                      <a:pt x="7493000" y="1831340"/>
                      <a:pt x="7409180" y="1770380"/>
                    </a:cubicBezTo>
                    <a:cubicBezTo>
                      <a:pt x="7368540" y="1741170"/>
                      <a:pt x="7349490" y="1736090"/>
                      <a:pt x="7313930" y="1709420"/>
                    </a:cubicBezTo>
                    <a:cubicBezTo>
                      <a:pt x="7265670" y="1672590"/>
                      <a:pt x="7218680" y="1615440"/>
                      <a:pt x="7150100" y="1560830"/>
                    </a:cubicBezTo>
                    <a:cubicBezTo>
                      <a:pt x="7048500" y="1479550"/>
                      <a:pt x="6893560" y="1391920"/>
                      <a:pt x="6758940" y="1286510"/>
                    </a:cubicBezTo>
                    <a:cubicBezTo>
                      <a:pt x="6601460" y="1163320"/>
                      <a:pt x="6355080" y="944880"/>
                      <a:pt x="6268720" y="859790"/>
                    </a:cubicBezTo>
                    <a:cubicBezTo>
                      <a:pt x="6235700" y="826770"/>
                      <a:pt x="6238240" y="816610"/>
                      <a:pt x="6203950" y="787400"/>
                    </a:cubicBezTo>
                    <a:cubicBezTo>
                      <a:pt x="6122670" y="716280"/>
                      <a:pt x="5849620" y="560070"/>
                      <a:pt x="5751830" y="483870"/>
                    </a:cubicBezTo>
                    <a:cubicBezTo>
                      <a:pt x="5701030" y="444500"/>
                      <a:pt x="5673090" y="421640"/>
                      <a:pt x="5642610" y="386080"/>
                    </a:cubicBezTo>
                    <a:cubicBezTo>
                      <a:pt x="5612130" y="350520"/>
                      <a:pt x="5582920" y="303530"/>
                      <a:pt x="5568950" y="270510"/>
                    </a:cubicBezTo>
                    <a:cubicBezTo>
                      <a:pt x="5558790" y="246380"/>
                      <a:pt x="5562600" y="228600"/>
                      <a:pt x="5554980" y="205740"/>
                    </a:cubicBezTo>
                    <a:cubicBezTo>
                      <a:pt x="5544820" y="177800"/>
                      <a:pt x="5529580" y="134620"/>
                      <a:pt x="5509260" y="114300"/>
                    </a:cubicBezTo>
                    <a:cubicBezTo>
                      <a:pt x="5494020" y="99060"/>
                      <a:pt x="5477510" y="92710"/>
                      <a:pt x="5453380" y="87630"/>
                    </a:cubicBezTo>
                    <a:cubicBezTo>
                      <a:pt x="5416550" y="78740"/>
                      <a:pt x="5341620" y="81280"/>
                      <a:pt x="5304790" y="87630"/>
                    </a:cubicBezTo>
                    <a:cubicBezTo>
                      <a:pt x="5284470" y="91440"/>
                      <a:pt x="5273040" y="93980"/>
                      <a:pt x="5256530" y="104140"/>
                    </a:cubicBezTo>
                    <a:cubicBezTo>
                      <a:pt x="5232400" y="119380"/>
                      <a:pt x="5205730" y="149860"/>
                      <a:pt x="5180330" y="181610"/>
                    </a:cubicBezTo>
                    <a:cubicBezTo>
                      <a:pt x="5146040" y="222250"/>
                      <a:pt x="5120640" y="280670"/>
                      <a:pt x="5077460" y="330200"/>
                    </a:cubicBezTo>
                    <a:cubicBezTo>
                      <a:pt x="5022850" y="393700"/>
                      <a:pt x="4947920" y="457200"/>
                      <a:pt x="4870450" y="525780"/>
                    </a:cubicBezTo>
                    <a:cubicBezTo>
                      <a:pt x="4779010" y="607060"/>
                      <a:pt x="4650740" y="702310"/>
                      <a:pt x="4559300" y="782320"/>
                    </a:cubicBezTo>
                    <a:cubicBezTo>
                      <a:pt x="4484370" y="849630"/>
                      <a:pt x="4432300" y="915670"/>
                      <a:pt x="4362450" y="971550"/>
                    </a:cubicBezTo>
                    <a:cubicBezTo>
                      <a:pt x="4293870" y="1027430"/>
                      <a:pt x="4222750" y="1059180"/>
                      <a:pt x="4141470" y="1120140"/>
                    </a:cubicBezTo>
                    <a:cubicBezTo>
                      <a:pt x="4033520" y="1200150"/>
                      <a:pt x="3881120" y="1346200"/>
                      <a:pt x="3774440" y="1421130"/>
                    </a:cubicBezTo>
                    <a:cubicBezTo>
                      <a:pt x="3698240" y="1474470"/>
                      <a:pt x="3642360" y="1494790"/>
                      <a:pt x="3569970" y="1541780"/>
                    </a:cubicBezTo>
                    <a:cubicBezTo>
                      <a:pt x="3481070" y="1600200"/>
                      <a:pt x="3361690" y="1703070"/>
                      <a:pt x="3285490" y="1747520"/>
                    </a:cubicBezTo>
                    <a:cubicBezTo>
                      <a:pt x="3239770" y="1774190"/>
                      <a:pt x="3208020" y="1779270"/>
                      <a:pt x="3168650" y="1802130"/>
                    </a:cubicBezTo>
                    <a:cubicBezTo>
                      <a:pt x="3124200" y="1828800"/>
                      <a:pt x="3068320" y="1879600"/>
                      <a:pt x="3032760" y="1899920"/>
                    </a:cubicBezTo>
                    <a:cubicBezTo>
                      <a:pt x="3012440" y="1911350"/>
                      <a:pt x="3007360" y="1907540"/>
                      <a:pt x="2981960" y="1921510"/>
                    </a:cubicBezTo>
                    <a:cubicBezTo>
                      <a:pt x="2891790" y="1971040"/>
                      <a:pt x="2590800" y="2212340"/>
                      <a:pt x="2411730" y="2330450"/>
                    </a:cubicBezTo>
                    <a:cubicBezTo>
                      <a:pt x="2259330" y="2429510"/>
                      <a:pt x="2115820" y="2495550"/>
                      <a:pt x="1979930" y="2586990"/>
                    </a:cubicBezTo>
                    <a:cubicBezTo>
                      <a:pt x="1849120" y="2675890"/>
                      <a:pt x="1692910" y="2820670"/>
                      <a:pt x="1609090" y="2870200"/>
                    </a:cubicBezTo>
                    <a:cubicBezTo>
                      <a:pt x="1572260" y="2891790"/>
                      <a:pt x="1554480" y="2889250"/>
                      <a:pt x="1521460" y="2908300"/>
                    </a:cubicBezTo>
                    <a:cubicBezTo>
                      <a:pt x="1474470" y="2937510"/>
                      <a:pt x="1408430" y="3006090"/>
                      <a:pt x="1357630" y="3039110"/>
                    </a:cubicBezTo>
                    <a:cubicBezTo>
                      <a:pt x="1318260" y="3064510"/>
                      <a:pt x="1282700" y="3073400"/>
                      <a:pt x="1247140" y="3097530"/>
                    </a:cubicBezTo>
                    <a:cubicBezTo>
                      <a:pt x="1207770" y="3122930"/>
                      <a:pt x="1173480" y="3148330"/>
                      <a:pt x="1131570" y="3187700"/>
                    </a:cubicBezTo>
                    <a:cubicBezTo>
                      <a:pt x="1070610" y="3246120"/>
                      <a:pt x="957580" y="3370580"/>
                      <a:pt x="922020" y="3423920"/>
                    </a:cubicBezTo>
                    <a:cubicBezTo>
                      <a:pt x="906780" y="3446780"/>
                      <a:pt x="911860" y="3454400"/>
                      <a:pt x="895350" y="3477260"/>
                    </a:cubicBezTo>
                    <a:cubicBezTo>
                      <a:pt x="858520" y="3530600"/>
                      <a:pt x="735330" y="3636010"/>
                      <a:pt x="661670" y="3716020"/>
                    </a:cubicBezTo>
                    <a:cubicBezTo>
                      <a:pt x="593090" y="3789680"/>
                      <a:pt x="525780" y="3884930"/>
                      <a:pt x="467360" y="3939540"/>
                    </a:cubicBezTo>
                    <a:cubicBezTo>
                      <a:pt x="427990" y="3977640"/>
                      <a:pt x="389890" y="3995420"/>
                      <a:pt x="355600" y="4025900"/>
                    </a:cubicBezTo>
                    <a:cubicBezTo>
                      <a:pt x="322580" y="4055110"/>
                      <a:pt x="299720" y="4084320"/>
                      <a:pt x="265430" y="4119880"/>
                    </a:cubicBezTo>
                    <a:cubicBezTo>
                      <a:pt x="220980" y="4169410"/>
                      <a:pt x="144780" y="4241800"/>
                      <a:pt x="110490" y="4291330"/>
                    </a:cubicBezTo>
                    <a:cubicBezTo>
                      <a:pt x="88900" y="4324350"/>
                      <a:pt x="82550" y="4362450"/>
                      <a:pt x="67310" y="4378960"/>
                    </a:cubicBezTo>
                    <a:cubicBezTo>
                      <a:pt x="59690" y="4386580"/>
                      <a:pt x="52070" y="4390390"/>
                      <a:pt x="44450" y="4391660"/>
                    </a:cubicBezTo>
                    <a:cubicBezTo>
                      <a:pt x="35560" y="4392930"/>
                      <a:pt x="25400" y="4390390"/>
                      <a:pt x="17780" y="4385310"/>
                    </a:cubicBezTo>
                    <a:cubicBezTo>
                      <a:pt x="11430" y="4380230"/>
                      <a:pt x="3810" y="4371340"/>
                      <a:pt x="2540" y="4363720"/>
                    </a:cubicBezTo>
                    <a:cubicBezTo>
                      <a:pt x="0" y="4354830"/>
                      <a:pt x="5080" y="4337050"/>
                      <a:pt x="5080" y="4337050"/>
                    </a:cubicBezTo>
                  </a:path>
                </a:pathLst>
              </a:custGeom>
              <a:solidFill>
                <a:srgbClr val="000000"/>
              </a:solidFill>
              <a:ln cap="sq">
                <a:noFill/>
                <a:prstDash val="solid"/>
                <a:miter/>
              </a:ln>
            </p:spPr>
          </p:sp>
        </p:grpSp>
        <p:grpSp>
          <p:nvGrpSpPr>
            <p:cNvPr name="Group 11" id="11"/>
            <p:cNvGrpSpPr/>
            <p:nvPr/>
          </p:nvGrpSpPr>
          <p:grpSpPr>
            <a:xfrm rot="0">
              <a:off x="5090571" y="1405577"/>
              <a:ext cx="4349591" cy="2618219"/>
              <a:chOff x="0" y="0"/>
              <a:chExt cx="2871470" cy="1728470"/>
            </a:xfrm>
          </p:grpSpPr>
          <p:sp>
            <p:nvSpPr>
              <p:cNvPr name="Freeform 12" id="12"/>
              <p:cNvSpPr/>
              <p:nvPr/>
            </p:nvSpPr>
            <p:spPr>
              <a:xfrm flipH="false" flipV="false" rot="0">
                <a:off x="46990" y="49530"/>
                <a:ext cx="2777490" cy="1645920"/>
              </a:xfrm>
              <a:custGeom>
                <a:avLst/>
                <a:gdLst/>
                <a:ahLst/>
                <a:cxnLst/>
                <a:rect r="r" b="b" t="t" l="l"/>
                <a:pathLst>
                  <a:path h="1645920" w="2777490">
                    <a:moveTo>
                      <a:pt x="67310" y="427990"/>
                    </a:moveTo>
                    <a:cubicBezTo>
                      <a:pt x="123190" y="615950"/>
                      <a:pt x="132080" y="737870"/>
                      <a:pt x="151130" y="843280"/>
                    </a:cubicBezTo>
                    <a:cubicBezTo>
                      <a:pt x="172720" y="957580"/>
                      <a:pt x="199390" y="1092200"/>
                      <a:pt x="229870" y="1201420"/>
                    </a:cubicBezTo>
                    <a:cubicBezTo>
                      <a:pt x="256540" y="1292860"/>
                      <a:pt x="292100" y="1389380"/>
                      <a:pt x="318770" y="1454150"/>
                    </a:cubicBezTo>
                    <a:cubicBezTo>
                      <a:pt x="335280" y="1494790"/>
                      <a:pt x="349250" y="1527810"/>
                      <a:pt x="365760" y="1550670"/>
                    </a:cubicBezTo>
                    <a:cubicBezTo>
                      <a:pt x="378460" y="1565910"/>
                      <a:pt x="403860" y="1574800"/>
                      <a:pt x="402590" y="1583690"/>
                    </a:cubicBezTo>
                    <a:cubicBezTo>
                      <a:pt x="401320" y="1592580"/>
                      <a:pt x="368300" y="1609090"/>
                      <a:pt x="360680" y="1602740"/>
                    </a:cubicBezTo>
                    <a:cubicBezTo>
                      <a:pt x="340360" y="1587500"/>
                      <a:pt x="397510" y="1393190"/>
                      <a:pt x="420370" y="1314450"/>
                    </a:cubicBezTo>
                    <a:cubicBezTo>
                      <a:pt x="436880" y="1257300"/>
                      <a:pt x="449580" y="1191260"/>
                      <a:pt x="476250" y="1169670"/>
                    </a:cubicBezTo>
                    <a:cubicBezTo>
                      <a:pt x="492760" y="1154430"/>
                      <a:pt x="521970" y="1151890"/>
                      <a:pt x="538480" y="1158240"/>
                    </a:cubicBezTo>
                    <a:cubicBezTo>
                      <a:pt x="553720" y="1163320"/>
                      <a:pt x="561340" y="1178560"/>
                      <a:pt x="574040" y="1197610"/>
                    </a:cubicBezTo>
                    <a:cubicBezTo>
                      <a:pt x="598170" y="1235710"/>
                      <a:pt x="654050" y="1336040"/>
                      <a:pt x="656590" y="1376680"/>
                    </a:cubicBezTo>
                    <a:cubicBezTo>
                      <a:pt x="657860" y="1397000"/>
                      <a:pt x="650240" y="1414780"/>
                      <a:pt x="641350" y="1422400"/>
                    </a:cubicBezTo>
                    <a:cubicBezTo>
                      <a:pt x="633730" y="1428750"/>
                      <a:pt x="623570" y="1428750"/>
                      <a:pt x="614680" y="1426210"/>
                    </a:cubicBezTo>
                    <a:cubicBezTo>
                      <a:pt x="605790" y="1423670"/>
                      <a:pt x="593090" y="1417320"/>
                      <a:pt x="589280" y="1404620"/>
                    </a:cubicBezTo>
                    <a:cubicBezTo>
                      <a:pt x="580390" y="1379220"/>
                      <a:pt x="610870" y="1291590"/>
                      <a:pt x="622300" y="1256030"/>
                    </a:cubicBezTo>
                    <a:cubicBezTo>
                      <a:pt x="629920" y="1235710"/>
                      <a:pt x="635000" y="1224280"/>
                      <a:pt x="645160" y="1209040"/>
                    </a:cubicBezTo>
                    <a:cubicBezTo>
                      <a:pt x="660400" y="1187450"/>
                      <a:pt x="687070" y="1174750"/>
                      <a:pt x="709930" y="1143000"/>
                    </a:cubicBezTo>
                    <a:cubicBezTo>
                      <a:pt x="751840" y="1080770"/>
                      <a:pt x="808990" y="919480"/>
                      <a:pt x="855980" y="848360"/>
                    </a:cubicBezTo>
                    <a:cubicBezTo>
                      <a:pt x="885190" y="803910"/>
                      <a:pt x="915670" y="763270"/>
                      <a:pt x="939800" y="745490"/>
                    </a:cubicBezTo>
                    <a:cubicBezTo>
                      <a:pt x="952500" y="736600"/>
                      <a:pt x="962660" y="732790"/>
                      <a:pt x="972820" y="734060"/>
                    </a:cubicBezTo>
                    <a:cubicBezTo>
                      <a:pt x="982980" y="735330"/>
                      <a:pt x="996950" y="744220"/>
                      <a:pt x="1002030" y="754380"/>
                    </a:cubicBezTo>
                    <a:cubicBezTo>
                      <a:pt x="1007110" y="763270"/>
                      <a:pt x="996950" y="778510"/>
                      <a:pt x="1002030" y="789940"/>
                    </a:cubicBezTo>
                    <a:cubicBezTo>
                      <a:pt x="1007110" y="801370"/>
                      <a:pt x="1022350" y="803910"/>
                      <a:pt x="1033780" y="821690"/>
                    </a:cubicBezTo>
                    <a:cubicBezTo>
                      <a:pt x="1062990" y="862330"/>
                      <a:pt x="1101090" y="1056640"/>
                      <a:pt x="1137920" y="1056640"/>
                    </a:cubicBezTo>
                    <a:cubicBezTo>
                      <a:pt x="1181100" y="1057910"/>
                      <a:pt x="1212850" y="848360"/>
                      <a:pt x="1277620" y="749300"/>
                    </a:cubicBezTo>
                    <a:cubicBezTo>
                      <a:pt x="1351280" y="636270"/>
                      <a:pt x="1512570" y="438150"/>
                      <a:pt x="1568450" y="425450"/>
                    </a:cubicBezTo>
                    <a:cubicBezTo>
                      <a:pt x="1584960" y="421640"/>
                      <a:pt x="1601470" y="431800"/>
                      <a:pt x="1607820" y="440690"/>
                    </a:cubicBezTo>
                    <a:cubicBezTo>
                      <a:pt x="1614170" y="450850"/>
                      <a:pt x="1605280" y="482600"/>
                      <a:pt x="1606550" y="483870"/>
                    </a:cubicBezTo>
                    <a:cubicBezTo>
                      <a:pt x="1609090" y="483870"/>
                      <a:pt x="1609090" y="448310"/>
                      <a:pt x="1619250" y="445770"/>
                    </a:cubicBezTo>
                    <a:cubicBezTo>
                      <a:pt x="1638300" y="440690"/>
                      <a:pt x="1692910" y="533400"/>
                      <a:pt x="1743710" y="565150"/>
                    </a:cubicBezTo>
                    <a:cubicBezTo>
                      <a:pt x="1802130" y="600710"/>
                      <a:pt x="1906270" y="607060"/>
                      <a:pt x="1951990" y="640080"/>
                    </a:cubicBezTo>
                    <a:cubicBezTo>
                      <a:pt x="1982470" y="662940"/>
                      <a:pt x="1991360" y="688340"/>
                      <a:pt x="2010410" y="721360"/>
                    </a:cubicBezTo>
                    <a:cubicBezTo>
                      <a:pt x="2033270" y="763270"/>
                      <a:pt x="2051050" y="824230"/>
                      <a:pt x="2075180" y="876300"/>
                    </a:cubicBezTo>
                    <a:cubicBezTo>
                      <a:pt x="2101850" y="929640"/>
                      <a:pt x="2147570" y="984250"/>
                      <a:pt x="2166620" y="1037590"/>
                    </a:cubicBezTo>
                    <a:cubicBezTo>
                      <a:pt x="2181860" y="1085850"/>
                      <a:pt x="2193290" y="1151890"/>
                      <a:pt x="2186940" y="1181100"/>
                    </a:cubicBezTo>
                    <a:cubicBezTo>
                      <a:pt x="2184400" y="1196340"/>
                      <a:pt x="2176780" y="1207770"/>
                      <a:pt x="2167890" y="1212850"/>
                    </a:cubicBezTo>
                    <a:cubicBezTo>
                      <a:pt x="2157730" y="1219200"/>
                      <a:pt x="2139950" y="1219200"/>
                      <a:pt x="2131060" y="1215390"/>
                    </a:cubicBezTo>
                    <a:cubicBezTo>
                      <a:pt x="2122170" y="1211580"/>
                      <a:pt x="2115820" y="1205230"/>
                      <a:pt x="2110740" y="1195070"/>
                    </a:cubicBezTo>
                    <a:cubicBezTo>
                      <a:pt x="2099310" y="1169670"/>
                      <a:pt x="2098040" y="1090930"/>
                      <a:pt x="2099310" y="1050290"/>
                    </a:cubicBezTo>
                    <a:cubicBezTo>
                      <a:pt x="2100580" y="1019810"/>
                      <a:pt x="2103120" y="1002030"/>
                      <a:pt x="2110740" y="970280"/>
                    </a:cubicBezTo>
                    <a:cubicBezTo>
                      <a:pt x="2124710" y="920750"/>
                      <a:pt x="2150110" y="853440"/>
                      <a:pt x="2186940" y="782320"/>
                    </a:cubicBezTo>
                    <a:cubicBezTo>
                      <a:pt x="2241550" y="676910"/>
                      <a:pt x="2346960" y="532130"/>
                      <a:pt x="2430780" y="411480"/>
                    </a:cubicBezTo>
                    <a:cubicBezTo>
                      <a:pt x="2513330" y="292100"/>
                      <a:pt x="2655570" y="123190"/>
                      <a:pt x="2687320" y="62230"/>
                    </a:cubicBezTo>
                    <a:cubicBezTo>
                      <a:pt x="2696210" y="41910"/>
                      <a:pt x="2691130" y="29210"/>
                      <a:pt x="2700020" y="19050"/>
                    </a:cubicBezTo>
                    <a:cubicBezTo>
                      <a:pt x="2707640" y="8890"/>
                      <a:pt x="2722880" y="0"/>
                      <a:pt x="2734310" y="1270"/>
                    </a:cubicBezTo>
                    <a:cubicBezTo>
                      <a:pt x="2747010" y="2540"/>
                      <a:pt x="2768600" y="20320"/>
                      <a:pt x="2773680" y="31750"/>
                    </a:cubicBezTo>
                    <a:cubicBezTo>
                      <a:pt x="2777490" y="43180"/>
                      <a:pt x="2772410" y="60960"/>
                      <a:pt x="2764790" y="69850"/>
                    </a:cubicBezTo>
                    <a:cubicBezTo>
                      <a:pt x="2757170" y="78740"/>
                      <a:pt x="2739390" y="85090"/>
                      <a:pt x="2727960" y="83820"/>
                    </a:cubicBezTo>
                    <a:cubicBezTo>
                      <a:pt x="2716530" y="81280"/>
                      <a:pt x="2701290" y="71120"/>
                      <a:pt x="2696210" y="60960"/>
                    </a:cubicBezTo>
                    <a:cubicBezTo>
                      <a:pt x="2691130" y="50800"/>
                      <a:pt x="2691130" y="31750"/>
                      <a:pt x="2697480" y="22860"/>
                    </a:cubicBezTo>
                    <a:cubicBezTo>
                      <a:pt x="2705100" y="11430"/>
                      <a:pt x="2730500" y="0"/>
                      <a:pt x="2743200" y="2540"/>
                    </a:cubicBezTo>
                    <a:cubicBezTo>
                      <a:pt x="2754630" y="3810"/>
                      <a:pt x="2768600" y="15240"/>
                      <a:pt x="2772410" y="27940"/>
                    </a:cubicBezTo>
                    <a:cubicBezTo>
                      <a:pt x="2777490" y="45720"/>
                      <a:pt x="2762250" y="76200"/>
                      <a:pt x="2749550" y="102870"/>
                    </a:cubicBezTo>
                    <a:cubicBezTo>
                      <a:pt x="2733040" y="138430"/>
                      <a:pt x="2701290" y="180340"/>
                      <a:pt x="2672080" y="219710"/>
                    </a:cubicBezTo>
                    <a:cubicBezTo>
                      <a:pt x="2640330" y="262890"/>
                      <a:pt x="2608580" y="293370"/>
                      <a:pt x="2564130" y="351790"/>
                    </a:cubicBezTo>
                    <a:cubicBezTo>
                      <a:pt x="2485390" y="457200"/>
                      <a:pt x="2312670" y="687070"/>
                      <a:pt x="2249170" y="805180"/>
                    </a:cubicBezTo>
                    <a:cubicBezTo>
                      <a:pt x="2212340" y="875030"/>
                      <a:pt x="2193290" y="918210"/>
                      <a:pt x="2181860" y="979170"/>
                    </a:cubicBezTo>
                    <a:cubicBezTo>
                      <a:pt x="2171700" y="1043940"/>
                      <a:pt x="2197100" y="1144270"/>
                      <a:pt x="2186940" y="1181100"/>
                    </a:cubicBezTo>
                    <a:cubicBezTo>
                      <a:pt x="2183130" y="1197610"/>
                      <a:pt x="2176780" y="1207770"/>
                      <a:pt x="2167890" y="1212850"/>
                    </a:cubicBezTo>
                    <a:cubicBezTo>
                      <a:pt x="2160270" y="1217930"/>
                      <a:pt x="2148840" y="1220470"/>
                      <a:pt x="2139950" y="1217930"/>
                    </a:cubicBezTo>
                    <a:cubicBezTo>
                      <a:pt x="2129790" y="1215390"/>
                      <a:pt x="2118360" y="1207770"/>
                      <a:pt x="2110740" y="1195070"/>
                    </a:cubicBezTo>
                    <a:cubicBezTo>
                      <a:pt x="2096770" y="1168400"/>
                      <a:pt x="2106930" y="1111250"/>
                      <a:pt x="2089150" y="1056640"/>
                    </a:cubicBezTo>
                    <a:cubicBezTo>
                      <a:pt x="2059940" y="967740"/>
                      <a:pt x="1957070" y="769620"/>
                      <a:pt x="1915160" y="720090"/>
                    </a:cubicBezTo>
                    <a:cubicBezTo>
                      <a:pt x="1899920" y="702310"/>
                      <a:pt x="1893570" y="699770"/>
                      <a:pt x="1875790" y="689610"/>
                    </a:cubicBezTo>
                    <a:cubicBezTo>
                      <a:pt x="1844040" y="674370"/>
                      <a:pt x="1776730" y="666750"/>
                      <a:pt x="1736090" y="647700"/>
                    </a:cubicBezTo>
                    <a:cubicBezTo>
                      <a:pt x="1701800" y="631190"/>
                      <a:pt x="1673860" y="610870"/>
                      <a:pt x="1647190" y="586740"/>
                    </a:cubicBezTo>
                    <a:cubicBezTo>
                      <a:pt x="1620520" y="563880"/>
                      <a:pt x="1592580" y="533400"/>
                      <a:pt x="1576070" y="506730"/>
                    </a:cubicBezTo>
                    <a:cubicBezTo>
                      <a:pt x="1560830" y="485140"/>
                      <a:pt x="1541780" y="453390"/>
                      <a:pt x="1546860" y="440690"/>
                    </a:cubicBezTo>
                    <a:cubicBezTo>
                      <a:pt x="1548130" y="431800"/>
                      <a:pt x="1559560" y="426720"/>
                      <a:pt x="1568450" y="425450"/>
                    </a:cubicBezTo>
                    <a:cubicBezTo>
                      <a:pt x="1578610" y="424180"/>
                      <a:pt x="1601470" y="431800"/>
                      <a:pt x="1607820" y="440690"/>
                    </a:cubicBezTo>
                    <a:cubicBezTo>
                      <a:pt x="1614170" y="450850"/>
                      <a:pt x="1611630" y="467360"/>
                      <a:pt x="1606550" y="483870"/>
                    </a:cubicBezTo>
                    <a:cubicBezTo>
                      <a:pt x="1600200" y="506730"/>
                      <a:pt x="1574800" y="539750"/>
                      <a:pt x="1551940" y="562610"/>
                    </a:cubicBezTo>
                    <a:cubicBezTo>
                      <a:pt x="1527810" y="586740"/>
                      <a:pt x="1496060" y="599440"/>
                      <a:pt x="1466850" y="624840"/>
                    </a:cubicBezTo>
                    <a:cubicBezTo>
                      <a:pt x="1433830" y="652780"/>
                      <a:pt x="1395730" y="690880"/>
                      <a:pt x="1367790" y="727710"/>
                    </a:cubicBezTo>
                    <a:cubicBezTo>
                      <a:pt x="1339850" y="764540"/>
                      <a:pt x="1318260" y="802640"/>
                      <a:pt x="1296670" y="847090"/>
                    </a:cubicBezTo>
                    <a:cubicBezTo>
                      <a:pt x="1272540" y="897890"/>
                      <a:pt x="1261110" y="974090"/>
                      <a:pt x="1231900" y="1019810"/>
                    </a:cubicBezTo>
                    <a:cubicBezTo>
                      <a:pt x="1207770" y="1057910"/>
                      <a:pt x="1176020" y="1103630"/>
                      <a:pt x="1146810" y="1111250"/>
                    </a:cubicBezTo>
                    <a:cubicBezTo>
                      <a:pt x="1125220" y="1116330"/>
                      <a:pt x="1103630" y="1108710"/>
                      <a:pt x="1082040" y="1089660"/>
                    </a:cubicBezTo>
                    <a:cubicBezTo>
                      <a:pt x="1036320" y="1051560"/>
                      <a:pt x="966470" y="881380"/>
                      <a:pt x="948690" y="819150"/>
                    </a:cubicBezTo>
                    <a:cubicBezTo>
                      <a:pt x="939800" y="787400"/>
                      <a:pt x="932180" y="759460"/>
                      <a:pt x="939800" y="745490"/>
                    </a:cubicBezTo>
                    <a:cubicBezTo>
                      <a:pt x="943610" y="737870"/>
                      <a:pt x="955040" y="734060"/>
                      <a:pt x="963930" y="734060"/>
                    </a:cubicBezTo>
                    <a:cubicBezTo>
                      <a:pt x="971550" y="732790"/>
                      <a:pt x="982980" y="735330"/>
                      <a:pt x="990600" y="740410"/>
                    </a:cubicBezTo>
                    <a:cubicBezTo>
                      <a:pt x="996950" y="745490"/>
                      <a:pt x="1003300" y="754380"/>
                      <a:pt x="1004570" y="763270"/>
                    </a:cubicBezTo>
                    <a:cubicBezTo>
                      <a:pt x="1007110" y="770890"/>
                      <a:pt x="1007110" y="778510"/>
                      <a:pt x="1002030" y="789940"/>
                    </a:cubicBezTo>
                    <a:cubicBezTo>
                      <a:pt x="991870" y="812800"/>
                      <a:pt x="941070" y="854710"/>
                      <a:pt x="919480" y="886460"/>
                    </a:cubicBezTo>
                    <a:cubicBezTo>
                      <a:pt x="899160" y="914400"/>
                      <a:pt x="889000" y="934720"/>
                      <a:pt x="871220" y="969010"/>
                    </a:cubicBezTo>
                    <a:cubicBezTo>
                      <a:pt x="845820" y="1019810"/>
                      <a:pt x="817880" y="1108710"/>
                      <a:pt x="786130" y="1162050"/>
                    </a:cubicBezTo>
                    <a:cubicBezTo>
                      <a:pt x="759460" y="1206500"/>
                      <a:pt x="723900" y="1231900"/>
                      <a:pt x="701040" y="1273810"/>
                    </a:cubicBezTo>
                    <a:cubicBezTo>
                      <a:pt x="678180" y="1316990"/>
                      <a:pt x="669290" y="1397000"/>
                      <a:pt x="647700" y="1417320"/>
                    </a:cubicBezTo>
                    <a:cubicBezTo>
                      <a:pt x="637540" y="1426210"/>
                      <a:pt x="624840" y="1428750"/>
                      <a:pt x="614680" y="1426210"/>
                    </a:cubicBezTo>
                    <a:cubicBezTo>
                      <a:pt x="607060" y="1424940"/>
                      <a:pt x="600710" y="1421130"/>
                      <a:pt x="593090" y="1412240"/>
                    </a:cubicBezTo>
                    <a:cubicBezTo>
                      <a:pt x="575310" y="1391920"/>
                      <a:pt x="547370" y="1316990"/>
                      <a:pt x="537210" y="1278890"/>
                    </a:cubicBezTo>
                    <a:cubicBezTo>
                      <a:pt x="530860" y="1253490"/>
                      <a:pt x="534670" y="1214120"/>
                      <a:pt x="529590" y="1214120"/>
                    </a:cubicBezTo>
                    <a:cubicBezTo>
                      <a:pt x="520700" y="1212850"/>
                      <a:pt x="501650" y="1281430"/>
                      <a:pt x="488950" y="1329690"/>
                    </a:cubicBezTo>
                    <a:cubicBezTo>
                      <a:pt x="467360" y="1405890"/>
                      <a:pt x="469900" y="1596390"/>
                      <a:pt x="426720" y="1628140"/>
                    </a:cubicBezTo>
                    <a:cubicBezTo>
                      <a:pt x="402590" y="1645920"/>
                      <a:pt x="353060" y="1629410"/>
                      <a:pt x="332740" y="1619250"/>
                    </a:cubicBezTo>
                    <a:cubicBezTo>
                      <a:pt x="317500" y="1611630"/>
                      <a:pt x="313690" y="1604010"/>
                      <a:pt x="303530" y="1588770"/>
                    </a:cubicBezTo>
                    <a:cubicBezTo>
                      <a:pt x="283210" y="1559560"/>
                      <a:pt x="257810" y="1494790"/>
                      <a:pt x="238760" y="1443990"/>
                    </a:cubicBezTo>
                    <a:cubicBezTo>
                      <a:pt x="218440" y="1389380"/>
                      <a:pt x="204470" y="1341120"/>
                      <a:pt x="185420" y="1270000"/>
                    </a:cubicBezTo>
                    <a:cubicBezTo>
                      <a:pt x="156210" y="1160780"/>
                      <a:pt x="115570" y="980440"/>
                      <a:pt x="90170" y="853440"/>
                    </a:cubicBezTo>
                    <a:cubicBezTo>
                      <a:pt x="69850" y="746760"/>
                      <a:pt x="60960" y="636270"/>
                      <a:pt x="43180" y="560070"/>
                    </a:cubicBezTo>
                    <a:cubicBezTo>
                      <a:pt x="30480" y="511810"/>
                      <a:pt x="0" y="468630"/>
                      <a:pt x="3810" y="441960"/>
                    </a:cubicBezTo>
                    <a:cubicBezTo>
                      <a:pt x="6350" y="425450"/>
                      <a:pt x="19050" y="408940"/>
                      <a:pt x="30480" y="406400"/>
                    </a:cubicBezTo>
                    <a:cubicBezTo>
                      <a:pt x="40640" y="403860"/>
                      <a:pt x="67310" y="427990"/>
                      <a:pt x="67310" y="427990"/>
                    </a:cubicBezTo>
                  </a:path>
                </a:pathLst>
              </a:custGeom>
              <a:solidFill>
                <a:srgbClr val="000000"/>
              </a:solidFill>
              <a:ln cap="sq">
                <a:noFill/>
                <a:prstDash val="solid"/>
                <a:miter/>
              </a:ln>
            </p:spPr>
          </p:sp>
        </p:grpSp>
      </p:grpSp>
      <p:grpSp>
        <p:nvGrpSpPr>
          <p:cNvPr name="Group 13" id="13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14" id="14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E3DA"/>
            </a:solidFill>
          </p:spPr>
        </p:sp>
        <p:sp>
          <p:nvSpPr>
            <p:cNvPr name="TextBox 15" id="15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16" id="16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grpSp>
        <p:nvGrpSpPr>
          <p:cNvPr name="Group 17" id="17"/>
          <p:cNvGrpSpPr/>
          <p:nvPr/>
        </p:nvGrpSpPr>
        <p:grpSpPr>
          <a:xfrm rot="0">
            <a:off x="54276" y="7188692"/>
            <a:ext cx="4693430" cy="1849594"/>
            <a:chOff x="0" y="0"/>
            <a:chExt cx="1236130" cy="487136"/>
          </a:xfrm>
        </p:grpSpPr>
        <p:sp>
          <p:nvSpPr>
            <p:cNvPr name="Freeform 18" id="18"/>
            <p:cNvSpPr/>
            <p:nvPr/>
          </p:nvSpPr>
          <p:spPr>
            <a:xfrm flipH="false" flipV="false" rot="0">
              <a:off x="0" y="0"/>
              <a:ext cx="1236130" cy="487136"/>
            </a:xfrm>
            <a:custGeom>
              <a:avLst/>
              <a:gdLst/>
              <a:ahLst/>
              <a:cxnLst/>
              <a:rect r="r" b="b" t="t" l="l"/>
              <a:pathLst>
                <a:path h="487136" w="1236130">
                  <a:moveTo>
                    <a:pt x="42888" y="0"/>
                  </a:moveTo>
                  <a:lnTo>
                    <a:pt x="1193242" y="0"/>
                  </a:lnTo>
                  <a:cubicBezTo>
                    <a:pt x="1216928" y="0"/>
                    <a:pt x="1236130" y="19201"/>
                    <a:pt x="1236130" y="42888"/>
                  </a:cubicBezTo>
                  <a:lnTo>
                    <a:pt x="1236130" y="444248"/>
                  </a:lnTo>
                  <a:cubicBezTo>
                    <a:pt x="1236130" y="467935"/>
                    <a:pt x="1216928" y="487136"/>
                    <a:pt x="1193242" y="487136"/>
                  </a:cubicBezTo>
                  <a:lnTo>
                    <a:pt x="42888" y="487136"/>
                  </a:lnTo>
                  <a:cubicBezTo>
                    <a:pt x="19201" y="487136"/>
                    <a:pt x="0" y="467935"/>
                    <a:pt x="0" y="444248"/>
                  </a:cubicBezTo>
                  <a:lnTo>
                    <a:pt x="0" y="42888"/>
                  </a:lnTo>
                  <a:cubicBezTo>
                    <a:pt x="0" y="19201"/>
                    <a:pt x="19201" y="0"/>
                    <a:pt x="42888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19" id="19"/>
            <p:cNvSpPr txBox="true"/>
            <p:nvPr/>
          </p:nvSpPr>
          <p:spPr>
            <a:xfrm>
              <a:off x="0" y="-38100"/>
              <a:ext cx="1236130" cy="525236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20" id="20"/>
          <p:cNvSpPr txBox="true"/>
          <p:nvPr/>
        </p:nvSpPr>
        <p:spPr>
          <a:xfrm rot="0">
            <a:off x="280485" y="7252972"/>
            <a:ext cx="4055838" cy="154448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3351"/>
              </a:lnSpc>
              <a:spcBef>
                <a:spcPct val="0"/>
              </a:spcBef>
            </a:pPr>
            <a:r>
              <a:rPr lang="en-US" b="true" sz="2393" spc="292" strike="noStrike" u="none">
                <a:solidFill>
                  <a:srgbClr val="000000"/>
                </a:solidFill>
                <a:latin typeface="Open Dyslexic Bold"/>
                <a:ea typeface="Open Dyslexic Bold"/>
                <a:cs typeface="Open Dyslexic Bold"/>
                <a:sym typeface="Open Dyslexic Bold"/>
              </a:rPr>
              <a:t>Exposition (Beginning): </a:t>
            </a:r>
          </a:p>
          <a:p>
            <a:pPr algn="ctr" marL="0" indent="0" lvl="0">
              <a:lnSpc>
                <a:spcPts val="2791"/>
              </a:lnSpc>
              <a:spcBef>
                <a:spcPct val="0"/>
              </a:spcBef>
            </a:pPr>
            <a:r>
              <a:rPr lang="en-US" sz="1993" spc="243" strike="noStrike" u="none">
                <a:solidFill>
                  <a:srgbClr val="000000"/>
                </a:solidFill>
                <a:latin typeface="Open Dyslexic"/>
                <a:ea typeface="Open Dyslexic"/>
                <a:cs typeface="Open Dyslexic"/>
                <a:sym typeface="Open Dyslexic"/>
              </a:rPr>
              <a:t>Introduce your setting and characters</a:t>
            </a:r>
          </a:p>
        </p:txBody>
      </p:sp>
      <p:sp>
        <p:nvSpPr>
          <p:cNvPr name="Freeform 21" id="21"/>
          <p:cNvSpPr/>
          <p:nvPr/>
        </p:nvSpPr>
        <p:spPr>
          <a:xfrm flipH="false" flipV="false" rot="0">
            <a:off x="4309251" y="8351446"/>
            <a:ext cx="876911" cy="906854"/>
          </a:xfrm>
          <a:custGeom>
            <a:avLst/>
            <a:gdLst/>
            <a:ahLst/>
            <a:cxnLst/>
            <a:rect r="r" b="b" t="t" l="l"/>
            <a:pathLst>
              <a:path h="906854" w="876911">
                <a:moveTo>
                  <a:pt x="0" y="0"/>
                </a:moveTo>
                <a:lnTo>
                  <a:pt x="876911" y="0"/>
                </a:lnTo>
                <a:lnTo>
                  <a:pt x="876911" y="906854"/>
                </a:lnTo>
                <a:lnTo>
                  <a:pt x="0" y="90685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4968" t="-14010" r="-179556" b="-161120"/>
            </a:stretch>
          </a:blipFill>
        </p:spPr>
      </p:sp>
      <p:grpSp>
        <p:nvGrpSpPr>
          <p:cNvPr name="Group 22" id="22"/>
          <p:cNvGrpSpPr/>
          <p:nvPr/>
        </p:nvGrpSpPr>
        <p:grpSpPr>
          <a:xfrm rot="0">
            <a:off x="7004015" y="2750897"/>
            <a:ext cx="4693430" cy="1849594"/>
            <a:chOff x="0" y="0"/>
            <a:chExt cx="1236130" cy="487136"/>
          </a:xfrm>
        </p:grpSpPr>
        <p:sp>
          <p:nvSpPr>
            <p:cNvPr name="Freeform 23" id="23"/>
            <p:cNvSpPr/>
            <p:nvPr/>
          </p:nvSpPr>
          <p:spPr>
            <a:xfrm flipH="false" flipV="false" rot="0">
              <a:off x="0" y="0"/>
              <a:ext cx="1236130" cy="487136"/>
            </a:xfrm>
            <a:custGeom>
              <a:avLst/>
              <a:gdLst/>
              <a:ahLst/>
              <a:cxnLst/>
              <a:rect r="r" b="b" t="t" l="l"/>
              <a:pathLst>
                <a:path h="487136" w="1236130">
                  <a:moveTo>
                    <a:pt x="42888" y="0"/>
                  </a:moveTo>
                  <a:lnTo>
                    <a:pt x="1193242" y="0"/>
                  </a:lnTo>
                  <a:cubicBezTo>
                    <a:pt x="1216928" y="0"/>
                    <a:pt x="1236130" y="19201"/>
                    <a:pt x="1236130" y="42888"/>
                  </a:cubicBezTo>
                  <a:lnTo>
                    <a:pt x="1236130" y="444248"/>
                  </a:lnTo>
                  <a:cubicBezTo>
                    <a:pt x="1236130" y="467935"/>
                    <a:pt x="1216928" y="487136"/>
                    <a:pt x="1193242" y="487136"/>
                  </a:cubicBezTo>
                  <a:lnTo>
                    <a:pt x="42888" y="487136"/>
                  </a:lnTo>
                  <a:cubicBezTo>
                    <a:pt x="19201" y="487136"/>
                    <a:pt x="0" y="467935"/>
                    <a:pt x="0" y="444248"/>
                  </a:cubicBezTo>
                  <a:lnTo>
                    <a:pt x="0" y="42888"/>
                  </a:lnTo>
                  <a:cubicBezTo>
                    <a:pt x="0" y="19201"/>
                    <a:pt x="19201" y="0"/>
                    <a:pt x="42888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24" id="24"/>
            <p:cNvSpPr txBox="true"/>
            <p:nvPr/>
          </p:nvSpPr>
          <p:spPr>
            <a:xfrm>
              <a:off x="0" y="-38100"/>
              <a:ext cx="1236130" cy="525236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25" id="25"/>
          <p:cNvSpPr/>
          <p:nvPr/>
        </p:nvSpPr>
        <p:spPr>
          <a:xfrm flipH="false" flipV="false" rot="0">
            <a:off x="8912275" y="4428183"/>
            <a:ext cx="876911" cy="906854"/>
          </a:xfrm>
          <a:custGeom>
            <a:avLst/>
            <a:gdLst/>
            <a:ahLst/>
            <a:cxnLst/>
            <a:rect r="r" b="b" t="t" l="l"/>
            <a:pathLst>
              <a:path h="906854" w="876911">
                <a:moveTo>
                  <a:pt x="0" y="0"/>
                </a:moveTo>
                <a:lnTo>
                  <a:pt x="876911" y="0"/>
                </a:lnTo>
                <a:lnTo>
                  <a:pt x="876911" y="906855"/>
                </a:lnTo>
                <a:lnTo>
                  <a:pt x="0" y="906855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177207" t="-15896" r="-7317" b="-159233"/>
            </a:stretch>
          </a:blipFill>
        </p:spPr>
      </p:sp>
      <p:sp>
        <p:nvSpPr>
          <p:cNvPr name="Freeform 26" id="26"/>
          <p:cNvSpPr/>
          <p:nvPr/>
        </p:nvSpPr>
        <p:spPr>
          <a:xfrm flipH="false" flipV="false" rot="0">
            <a:off x="11159539" y="6469943"/>
            <a:ext cx="876911" cy="906854"/>
          </a:xfrm>
          <a:custGeom>
            <a:avLst/>
            <a:gdLst/>
            <a:ahLst/>
            <a:cxnLst/>
            <a:rect r="r" b="b" t="t" l="l"/>
            <a:pathLst>
              <a:path h="906854" w="876911">
                <a:moveTo>
                  <a:pt x="0" y="0"/>
                </a:moveTo>
                <a:lnTo>
                  <a:pt x="876911" y="0"/>
                </a:lnTo>
                <a:lnTo>
                  <a:pt x="876911" y="906854"/>
                </a:lnTo>
                <a:lnTo>
                  <a:pt x="0" y="906854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-3902" t="-141368" r="-180622" b="-33761"/>
            </a:stretch>
          </a:blipFill>
        </p:spPr>
      </p:sp>
      <p:sp>
        <p:nvSpPr>
          <p:cNvPr name="Freeform 27" id="27"/>
          <p:cNvSpPr/>
          <p:nvPr/>
        </p:nvSpPr>
        <p:spPr>
          <a:xfrm flipH="false" flipV="false" rot="0">
            <a:off x="6378586" y="6525715"/>
            <a:ext cx="876911" cy="906854"/>
          </a:xfrm>
          <a:custGeom>
            <a:avLst/>
            <a:gdLst/>
            <a:ahLst/>
            <a:cxnLst/>
            <a:rect r="r" b="b" t="t" l="l"/>
            <a:pathLst>
              <a:path h="906854" w="876911">
                <a:moveTo>
                  <a:pt x="0" y="0"/>
                </a:moveTo>
                <a:lnTo>
                  <a:pt x="876911" y="0"/>
                </a:lnTo>
                <a:lnTo>
                  <a:pt x="876911" y="906854"/>
                </a:lnTo>
                <a:lnTo>
                  <a:pt x="0" y="906854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-91707" t="-70613" r="-92817" b="-104516"/>
            </a:stretch>
          </a:blipFill>
        </p:spPr>
      </p:sp>
      <p:grpSp>
        <p:nvGrpSpPr>
          <p:cNvPr name="Group 28" id="28"/>
          <p:cNvGrpSpPr/>
          <p:nvPr/>
        </p:nvGrpSpPr>
        <p:grpSpPr>
          <a:xfrm rot="0">
            <a:off x="13555027" y="7219494"/>
            <a:ext cx="4693430" cy="1849594"/>
            <a:chOff x="0" y="0"/>
            <a:chExt cx="1236130" cy="487136"/>
          </a:xfrm>
        </p:grpSpPr>
        <p:sp>
          <p:nvSpPr>
            <p:cNvPr name="Freeform 29" id="29"/>
            <p:cNvSpPr/>
            <p:nvPr/>
          </p:nvSpPr>
          <p:spPr>
            <a:xfrm flipH="false" flipV="false" rot="0">
              <a:off x="0" y="0"/>
              <a:ext cx="1236130" cy="487136"/>
            </a:xfrm>
            <a:custGeom>
              <a:avLst/>
              <a:gdLst/>
              <a:ahLst/>
              <a:cxnLst/>
              <a:rect r="r" b="b" t="t" l="l"/>
              <a:pathLst>
                <a:path h="487136" w="1236130">
                  <a:moveTo>
                    <a:pt x="42888" y="0"/>
                  </a:moveTo>
                  <a:lnTo>
                    <a:pt x="1193242" y="0"/>
                  </a:lnTo>
                  <a:cubicBezTo>
                    <a:pt x="1216928" y="0"/>
                    <a:pt x="1236130" y="19201"/>
                    <a:pt x="1236130" y="42888"/>
                  </a:cubicBezTo>
                  <a:lnTo>
                    <a:pt x="1236130" y="444248"/>
                  </a:lnTo>
                  <a:cubicBezTo>
                    <a:pt x="1236130" y="467935"/>
                    <a:pt x="1216928" y="487136"/>
                    <a:pt x="1193242" y="487136"/>
                  </a:cubicBezTo>
                  <a:lnTo>
                    <a:pt x="42888" y="487136"/>
                  </a:lnTo>
                  <a:cubicBezTo>
                    <a:pt x="19201" y="487136"/>
                    <a:pt x="0" y="467935"/>
                    <a:pt x="0" y="444248"/>
                  </a:cubicBezTo>
                  <a:lnTo>
                    <a:pt x="0" y="42888"/>
                  </a:lnTo>
                  <a:cubicBezTo>
                    <a:pt x="0" y="19201"/>
                    <a:pt x="19201" y="0"/>
                    <a:pt x="42888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30" id="30"/>
            <p:cNvSpPr txBox="true"/>
            <p:nvPr/>
          </p:nvSpPr>
          <p:spPr>
            <a:xfrm>
              <a:off x="0" y="-38100"/>
              <a:ext cx="1236130" cy="525236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31" id="31"/>
          <p:cNvSpPr/>
          <p:nvPr/>
        </p:nvSpPr>
        <p:spPr>
          <a:xfrm flipH="false" flipV="false" rot="0">
            <a:off x="13168833" y="8525033"/>
            <a:ext cx="876911" cy="906854"/>
          </a:xfrm>
          <a:custGeom>
            <a:avLst/>
            <a:gdLst/>
            <a:ahLst/>
            <a:cxnLst/>
            <a:rect r="r" b="b" t="t" l="l"/>
            <a:pathLst>
              <a:path h="906854" w="876911">
                <a:moveTo>
                  <a:pt x="0" y="0"/>
                </a:moveTo>
                <a:lnTo>
                  <a:pt x="876911" y="0"/>
                </a:lnTo>
                <a:lnTo>
                  <a:pt x="876911" y="906854"/>
                </a:lnTo>
                <a:lnTo>
                  <a:pt x="0" y="906854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l="-176232" t="-140896" r="-8292" b="-34233"/>
            </a:stretch>
          </a:blipFill>
        </p:spPr>
      </p:sp>
      <p:sp>
        <p:nvSpPr>
          <p:cNvPr name="Freeform 32" id="32"/>
          <p:cNvSpPr/>
          <p:nvPr/>
        </p:nvSpPr>
        <p:spPr>
          <a:xfrm flipH="false" flipV="false" rot="0">
            <a:off x="743839" y="2223310"/>
            <a:ext cx="529616" cy="535642"/>
          </a:xfrm>
          <a:custGeom>
            <a:avLst/>
            <a:gdLst/>
            <a:ahLst/>
            <a:cxnLst/>
            <a:rect r="r" b="b" t="t" l="l"/>
            <a:pathLst>
              <a:path h="535642" w="529616">
                <a:moveTo>
                  <a:pt x="0" y="0"/>
                </a:moveTo>
                <a:lnTo>
                  <a:pt x="529616" y="0"/>
                </a:lnTo>
                <a:lnTo>
                  <a:pt x="529616" y="535641"/>
                </a:lnTo>
                <a:lnTo>
                  <a:pt x="0" y="535641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33" id="33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S1</a:t>
            </a:r>
          </a:p>
        </p:txBody>
      </p:sp>
      <p:sp>
        <p:nvSpPr>
          <p:cNvPr name="TextBox 34" id="34"/>
          <p:cNvSpPr txBox="true"/>
          <p:nvPr/>
        </p:nvSpPr>
        <p:spPr>
          <a:xfrm rot="0">
            <a:off x="743839" y="904875"/>
            <a:ext cx="11671104" cy="111037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9148"/>
              </a:lnSpc>
              <a:spcBef>
                <a:spcPct val="0"/>
              </a:spcBef>
            </a:pPr>
            <a:r>
              <a:rPr lang="en-US" b="true" sz="6534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St</a:t>
            </a:r>
            <a:r>
              <a:rPr lang="en-US" b="true" sz="6534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ory Mountain overview</a:t>
            </a:r>
          </a:p>
        </p:txBody>
      </p:sp>
      <p:sp>
        <p:nvSpPr>
          <p:cNvPr name="TextBox 35" id="35"/>
          <p:cNvSpPr txBox="true"/>
          <p:nvPr/>
        </p:nvSpPr>
        <p:spPr>
          <a:xfrm rot="0">
            <a:off x="2242844" y="5194142"/>
            <a:ext cx="4454965" cy="147780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3351"/>
              </a:lnSpc>
              <a:spcBef>
                <a:spcPct val="0"/>
              </a:spcBef>
            </a:pPr>
            <a:r>
              <a:rPr lang="en-US" b="true" sz="2393" spc="292">
                <a:solidFill>
                  <a:srgbClr val="000000"/>
                </a:solidFill>
                <a:latin typeface="Open Dyslexic Bold"/>
                <a:ea typeface="Open Dyslexic Bold"/>
                <a:cs typeface="Open Dyslexic Bold"/>
                <a:sym typeface="Open Dyslexic Bold"/>
              </a:rPr>
              <a:t>Ri</a:t>
            </a:r>
            <a:r>
              <a:rPr lang="en-US" b="true" sz="2393" spc="292" strike="noStrike" u="none">
                <a:solidFill>
                  <a:srgbClr val="000000"/>
                </a:solidFill>
                <a:latin typeface="Open Dyslexic Bold"/>
                <a:ea typeface="Open Dyslexic Bold"/>
                <a:cs typeface="Open Dyslexic Bold"/>
                <a:sym typeface="Open Dyslexic Bold"/>
              </a:rPr>
              <a:t>si</a:t>
            </a:r>
            <a:r>
              <a:rPr lang="en-US" b="true" sz="2393" spc="292" strike="noStrike" u="none">
                <a:solidFill>
                  <a:srgbClr val="000000"/>
                </a:solidFill>
                <a:latin typeface="Open Dyslexic Bold"/>
                <a:ea typeface="Open Dyslexic Bold"/>
                <a:cs typeface="Open Dyslexic Bold"/>
                <a:sym typeface="Open Dyslexic Bold"/>
              </a:rPr>
              <a:t>ng Ac</a:t>
            </a:r>
            <a:r>
              <a:rPr lang="en-US" b="true" sz="2393" spc="292" strike="noStrike" u="none">
                <a:solidFill>
                  <a:srgbClr val="000000"/>
                </a:solidFill>
                <a:latin typeface="Open Dyslexic Bold"/>
                <a:ea typeface="Open Dyslexic Bold"/>
                <a:cs typeface="Open Dyslexic Bold"/>
                <a:sym typeface="Open Dyslexic Bold"/>
              </a:rPr>
              <a:t>tion:</a:t>
            </a:r>
            <a:r>
              <a:rPr lang="en-US" b="true" sz="2393" spc="292" strike="noStrike" u="none">
                <a:solidFill>
                  <a:srgbClr val="000000"/>
                </a:solidFill>
                <a:latin typeface="Open Dyslexic Bold"/>
                <a:ea typeface="Open Dyslexic Bold"/>
                <a:cs typeface="Open Dyslexic Bold"/>
                <a:sym typeface="Open Dyslexic Bold"/>
              </a:rPr>
              <a:t> </a:t>
            </a:r>
          </a:p>
          <a:p>
            <a:pPr algn="ctr" marL="0" indent="0" lvl="0">
              <a:lnSpc>
                <a:spcPts val="2791"/>
              </a:lnSpc>
              <a:spcBef>
                <a:spcPct val="0"/>
              </a:spcBef>
            </a:pPr>
            <a:r>
              <a:rPr lang="en-US" sz="1993" spc="243" strike="noStrike" u="none">
                <a:solidFill>
                  <a:srgbClr val="000000"/>
                </a:solidFill>
                <a:latin typeface="Open Dyslexic"/>
                <a:ea typeface="Open Dyslexic"/>
                <a:cs typeface="Open Dyslexic"/>
                <a:sym typeface="Open Dyslexic"/>
              </a:rPr>
              <a:t>Sh</a:t>
            </a:r>
            <a:r>
              <a:rPr lang="en-US" sz="1993" spc="243" strike="noStrike" u="none">
                <a:solidFill>
                  <a:srgbClr val="000000"/>
                </a:solidFill>
                <a:latin typeface="Open Dyslexic"/>
                <a:ea typeface="Open Dyslexic"/>
                <a:cs typeface="Open Dyslexic"/>
                <a:sym typeface="Open Dyslexic"/>
              </a:rPr>
              <a:t>ow what your characters are doing and build up to the problem.</a:t>
            </a:r>
          </a:p>
        </p:txBody>
      </p:sp>
      <p:sp>
        <p:nvSpPr>
          <p:cNvPr name="TextBox 36" id="36"/>
          <p:cNvSpPr txBox="true"/>
          <p:nvPr/>
        </p:nvSpPr>
        <p:spPr>
          <a:xfrm rot="0">
            <a:off x="7426642" y="3084429"/>
            <a:ext cx="4107151" cy="112538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3351"/>
              </a:lnSpc>
              <a:spcBef>
                <a:spcPct val="0"/>
              </a:spcBef>
            </a:pPr>
            <a:r>
              <a:rPr lang="en-US" b="true" sz="2393" spc="292">
                <a:solidFill>
                  <a:srgbClr val="000000"/>
                </a:solidFill>
                <a:latin typeface="Open Dyslexic Bold"/>
                <a:ea typeface="Open Dyslexic Bold"/>
                <a:cs typeface="Open Dyslexic Bold"/>
                <a:sym typeface="Open Dyslexic Bold"/>
              </a:rPr>
              <a:t>Cl</a:t>
            </a:r>
            <a:r>
              <a:rPr lang="en-US" b="true" sz="2393" spc="292" strike="noStrike" u="none">
                <a:solidFill>
                  <a:srgbClr val="000000"/>
                </a:solidFill>
                <a:latin typeface="Open Dyslexic Bold"/>
                <a:ea typeface="Open Dyslexic Bold"/>
                <a:cs typeface="Open Dyslexic Bold"/>
                <a:sym typeface="Open Dyslexic Bold"/>
              </a:rPr>
              <a:t>i</a:t>
            </a:r>
            <a:r>
              <a:rPr lang="en-US" b="true" sz="2393" spc="292" strike="noStrike" u="none">
                <a:solidFill>
                  <a:srgbClr val="000000"/>
                </a:solidFill>
                <a:latin typeface="Open Dyslexic Bold"/>
                <a:ea typeface="Open Dyslexic Bold"/>
                <a:cs typeface="Open Dyslexic Bold"/>
                <a:sym typeface="Open Dyslexic Bold"/>
              </a:rPr>
              <a:t>max:</a:t>
            </a:r>
            <a:r>
              <a:rPr lang="en-US" b="true" sz="2393" spc="292" strike="noStrike" u="none">
                <a:solidFill>
                  <a:srgbClr val="000000"/>
                </a:solidFill>
                <a:latin typeface="Open Dyslexic Bold"/>
                <a:ea typeface="Open Dyslexic Bold"/>
                <a:cs typeface="Open Dyslexic Bold"/>
                <a:sym typeface="Open Dyslexic Bold"/>
              </a:rPr>
              <a:t> </a:t>
            </a:r>
            <a:r>
              <a:rPr lang="en-US" b="true" sz="2393" spc="292" strike="noStrike" u="none">
                <a:solidFill>
                  <a:srgbClr val="000000"/>
                </a:solidFill>
                <a:latin typeface="Open Dyslexic Bold"/>
                <a:ea typeface="Open Dyslexic Bold"/>
                <a:cs typeface="Open Dyslexic Bold"/>
                <a:sym typeface="Open Dyslexic Bold"/>
              </a:rPr>
              <a:t> </a:t>
            </a:r>
          </a:p>
          <a:p>
            <a:pPr algn="ctr" marL="0" indent="0" lvl="0">
              <a:lnSpc>
                <a:spcPts val="2791"/>
              </a:lnSpc>
              <a:spcBef>
                <a:spcPct val="0"/>
              </a:spcBef>
            </a:pPr>
            <a:r>
              <a:rPr lang="en-US" sz="1993" spc="243" strike="noStrike" u="none">
                <a:solidFill>
                  <a:srgbClr val="000000"/>
                </a:solidFill>
                <a:latin typeface="Open Dyslexic"/>
                <a:ea typeface="Open Dyslexic"/>
                <a:cs typeface="Open Dyslexic"/>
                <a:sym typeface="Open Dyslexic"/>
              </a:rPr>
              <a:t>Show </a:t>
            </a:r>
            <a:r>
              <a:rPr lang="en-US" sz="1993" spc="243" strike="noStrike" u="none">
                <a:solidFill>
                  <a:srgbClr val="000000"/>
                </a:solidFill>
                <a:latin typeface="Open Dyslexic"/>
                <a:ea typeface="Open Dyslexic"/>
                <a:cs typeface="Open Dyslexic"/>
                <a:sym typeface="Open Dyslexic"/>
              </a:rPr>
              <a:t>the BIG problem or exciting event.</a:t>
            </a:r>
          </a:p>
        </p:txBody>
      </p:sp>
      <p:sp>
        <p:nvSpPr>
          <p:cNvPr name="TextBox 37" id="37"/>
          <p:cNvSpPr txBox="true"/>
          <p:nvPr/>
        </p:nvSpPr>
        <p:spPr>
          <a:xfrm rot="0">
            <a:off x="11597995" y="5164420"/>
            <a:ext cx="4640403" cy="147780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3351"/>
              </a:lnSpc>
              <a:spcBef>
                <a:spcPct val="0"/>
              </a:spcBef>
            </a:pPr>
            <a:r>
              <a:rPr lang="en-US" b="true" sz="2393" spc="292">
                <a:solidFill>
                  <a:srgbClr val="000000"/>
                </a:solidFill>
                <a:latin typeface="Open Dyslexic Bold"/>
                <a:ea typeface="Open Dyslexic Bold"/>
                <a:cs typeface="Open Dyslexic Bold"/>
                <a:sym typeface="Open Dyslexic Bold"/>
              </a:rPr>
              <a:t>Fall</a:t>
            </a:r>
            <a:r>
              <a:rPr lang="en-US" b="true" sz="2393" spc="292" strike="noStrike" u="none">
                <a:solidFill>
                  <a:srgbClr val="000000"/>
                </a:solidFill>
                <a:latin typeface="Open Dyslexic Bold"/>
                <a:ea typeface="Open Dyslexic Bold"/>
                <a:cs typeface="Open Dyslexic Bold"/>
                <a:sym typeface="Open Dyslexic Bold"/>
              </a:rPr>
              <a:t>i</a:t>
            </a:r>
            <a:r>
              <a:rPr lang="en-US" b="true" sz="2393" spc="292" strike="noStrike" u="none">
                <a:solidFill>
                  <a:srgbClr val="000000"/>
                </a:solidFill>
                <a:latin typeface="Open Dyslexic Bold"/>
                <a:ea typeface="Open Dyslexic Bold"/>
                <a:cs typeface="Open Dyslexic Bold"/>
                <a:sym typeface="Open Dyslexic Bold"/>
              </a:rPr>
              <a:t>ng Ac</a:t>
            </a:r>
            <a:r>
              <a:rPr lang="en-US" b="true" sz="2393" spc="292" strike="noStrike" u="none">
                <a:solidFill>
                  <a:srgbClr val="000000"/>
                </a:solidFill>
                <a:latin typeface="Open Dyslexic Bold"/>
                <a:ea typeface="Open Dyslexic Bold"/>
                <a:cs typeface="Open Dyslexic Bold"/>
                <a:sym typeface="Open Dyslexic Bold"/>
              </a:rPr>
              <a:t>tion</a:t>
            </a:r>
            <a:r>
              <a:rPr lang="en-US" b="true" sz="2393" spc="292" strike="noStrike" u="none">
                <a:solidFill>
                  <a:srgbClr val="000000"/>
                </a:solidFill>
                <a:latin typeface="Open Dyslexic Bold"/>
                <a:ea typeface="Open Dyslexic Bold"/>
                <a:cs typeface="Open Dyslexic Bold"/>
                <a:sym typeface="Open Dyslexic Bold"/>
              </a:rPr>
              <a:t>:</a:t>
            </a:r>
            <a:r>
              <a:rPr lang="en-US" b="true" sz="2393" spc="292" strike="noStrike" u="none">
                <a:solidFill>
                  <a:srgbClr val="000000"/>
                </a:solidFill>
                <a:latin typeface="Open Dyslexic Bold"/>
                <a:ea typeface="Open Dyslexic Bold"/>
                <a:cs typeface="Open Dyslexic Bold"/>
                <a:sym typeface="Open Dyslexic Bold"/>
              </a:rPr>
              <a:t> </a:t>
            </a:r>
            <a:r>
              <a:rPr lang="en-US" b="true" sz="2393" spc="292" strike="noStrike" u="none">
                <a:solidFill>
                  <a:srgbClr val="000000"/>
                </a:solidFill>
                <a:latin typeface="Open Dyslexic Bold"/>
                <a:ea typeface="Open Dyslexic Bold"/>
                <a:cs typeface="Open Dyslexic Bold"/>
                <a:sym typeface="Open Dyslexic Bold"/>
              </a:rPr>
              <a:t> </a:t>
            </a:r>
          </a:p>
          <a:p>
            <a:pPr algn="ctr" marL="0" indent="0" lvl="0">
              <a:lnSpc>
                <a:spcPts val="2791"/>
              </a:lnSpc>
              <a:spcBef>
                <a:spcPct val="0"/>
              </a:spcBef>
            </a:pPr>
            <a:r>
              <a:rPr lang="en-US" sz="1993" spc="243" strike="noStrike" u="none">
                <a:solidFill>
                  <a:srgbClr val="000000"/>
                </a:solidFill>
                <a:latin typeface="Open Dyslexic"/>
                <a:ea typeface="Open Dyslexic"/>
                <a:cs typeface="Open Dyslexic"/>
                <a:sym typeface="Open Dyslexic"/>
              </a:rPr>
              <a:t>Show how </a:t>
            </a:r>
            <a:r>
              <a:rPr lang="en-US" sz="1993" spc="243" strike="noStrike" u="none">
                <a:solidFill>
                  <a:srgbClr val="000000"/>
                </a:solidFill>
                <a:latin typeface="Open Dyslexic"/>
                <a:ea typeface="Open Dyslexic"/>
                <a:cs typeface="Open Dyslexic"/>
                <a:sym typeface="Open Dyslexic"/>
              </a:rPr>
              <a:t>the characters try to solve the problem and what happens next.</a:t>
            </a:r>
          </a:p>
        </p:txBody>
      </p:sp>
      <p:sp>
        <p:nvSpPr>
          <p:cNvPr name="TextBox 38" id="38"/>
          <p:cNvSpPr txBox="true"/>
          <p:nvPr/>
        </p:nvSpPr>
        <p:spPr>
          <a:xfrm rot="0">
            <a:off x="14045744" y="7319647"/>
            <a:ext cx="3825031" cy="147780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3351"/>
              </a:lnSpc>
              <a:spcBef>
                <a:spcPct val="0"/>
              </a:spcBef>
            </a:pPr>
            <a:r>
              <a:rPr lang="en-US" b="true" sz="2393" spc="292" strike="noStrike" u="none">
                <a:solidFill>
                  <a:srgbClr val="000000"/>
                </a:solidFill>
                <a:latin typeface="Open Dyslexic Bold"/>
                <a:ea typeface="Open Dyslexic Bold"/>
                <a:cs typeface="Open Dyslexic Bold"/>
                <a:sym typeface="Open Dyslexic Bold"/>
              </a:rPr>
              <a:t>En</a:t>
            </a:r>
            <a:r>
              <a:rPr lang="en-US" b="true" sz="2393" spc="292" strike="noStrike" u="none">
                <a:solidFill>
                  <a:srgbClr val="000000"/>
                </a:solidFill>
                <a:latin typeface="Open Dyslexic Bold"/>
                <a:ea typeface="Open Dyslexic Bold"/>
                <a:cs typeface="Open Dyslexic Bold"/>
                <a:sym typeface="Open Dyslexic Bold"/>
              </a:rPr>
              <a:t>d</a:t>
            </a:r>
            <a:r>
              <a:rPr lang="en-US" b="true" sz="2393" spc="292" strike="noStrike" u="none">
                <a:solidFill>
                  <a:srgbClr val="000000"/>
                </a:solidFill>
                <a:latin typeface="Open Dyslexic Bold"/>
                <a:ea typeface="Open Dyslexic Bold"/>
                <a:cs typeface="Open Dyslexic Bold"/>
                <a:sym typeface="Open Dyslexic Bold"/>
              </a:rPr>
              <a:t>ing:</a:t>
            </a:r>
          </a:p>
          <a:p>
            <a:pPr algn="ctr" marL="0" indent="0" lvl="0">
              <a:lnSpc>
                <a:spcPts val="2791"/>
              </a:lnSpc>
              <a:spcBef>
                <a:spcPct val="0"/>
              </a:spcBef>
            </a:pPr>
            <a:r>
              <a:rPr lang="en-US" sz="1993" spc="243" strike="noStrike" u="none">
                <a:solidFill>
                  <a:srgbClr val="000000"/>
                </a:solidFill>
                <a:latin typeface="Open Dyslexic"/>
                <a:ea typeface="Open Dyslexic"/>
                <a:cs typeface="Open Dyslexic"/>
                <a:sym typeface="Open Dyslexic"/>
              </a:rPr>
              <a:t>Sh</a:t>
            </a:r>
            <a:r>
              <a:rPr lang="en-US" sz="1993" spc="243" strike="noStrike" u="none">
                <a:solidFill>
                  <a:srgbClr val="000000"/>
                </a:solidFill>
                <a:latin typeface="Open Dyslexic"/>
                <a:ea typeface="Open Dyslexic"/>
                <a:cs typeface="Open Dyslexic"/>
                <a:sym typeface="Open Dyslexic"/>
              </a:rPr>
              <a:t>ow how everything finishes and how the characters feel.</a:t>
            </a:r>
          </a:p>
        </p:txBody>
      </p:sp>
      <p:sp>
        <p:nvSpPr>
          <p:cNvPr name="TextBox 39" id="39"/>
          <p:cNvSpPr txBox="true"/>
          <p:nvPr/>
        </p:nvSpPr>
        <p:spPr>
          <a:xfrm rot="0">
            <a:off x="1418742" y="2257834"/>
            <a:ext cx="3328964" cy="41896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463"/>
              </a:lnSpc>
              <a:spcBef>
                <a:spcPct val="0"/>
              </a:spcBef>
            </a:pPr>
            <a:r>
              <a:rPr lang="en-US" sz="247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You get 15 minutes</a:t>
            </a:r>
          </a:p>
        </p:txBody>
      </p:sp>
      <p:grpSp>
        <p:nvGrpSpPr>
          <p:cNvPr name="Group 40" id="40"/>
          <p:cNvGrpSpPr/>
          <p:nvPr/>
        </p:nvGrpSpPr>
        <p:grpSpPr>
          <a:xfrm rot="0">
            <a:off x="13772589" y="630179"/>
            <a:ext cx="4258307" cy="3007429"/>
            <a:chOff x="0" y="0"/>
            <a:chExt cx="5677742" cy="4009906"/>
          </a:xfrm>
        </p:grpSpPr>
        <p:sp>
          <p:nvSpPr>
            <p:cNvPr name="Freeform 41" id="41"/>
            <p:cNvSpPr/>
            <p:nvPr/>
          </p:nvSpPr>
          <p:spPr>
            <a:xfrm flipH="false" flipV="false" rot="0">
              <a:off x="0" y="0"/>
              <a:ext cx="5677742" cy="4009906"/>
            </a:xfrm>
            <a:custGeom>
              <a:avLst/>
              <a:gdLst/>
              <a:ahLst/>
              <a:cxnLst/>
              <a:rect r="r" b="b" t="t" l="l"/>
              <a:pathLst>
                <a:path h="4009906" w="5677742">
                  <a:moveTo>
                    <a:pt x="0" y="0"/>
                  </a:moveTo>
                  <a:lnTo>
                    <a:pt x="5677742" y="0"/>
                  </a:lnTo>
                  <a:lnTo>
                    <a:pt x="5677742" y="4009906"/>
                  </a:lnTo>
                  <a:lnTo>
                    <a:pt x="0" y="400990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0"/>
              <a:stretch>
                <a:fillRect l="0" t="-353" r="0" b="-353"/>
              </a:stretch>
            </a:blipFill>
            <a:ln w="57150" cap="rnd">
              <a:solidFill>
                <a:srgbClr val="000000"/>
              </a:solidFill>
              <a:prstDash val="solid"/>
              <a:round/>
            </a:ln>
          </p:spPr>
        </p:sp>
        <p:grpSp>
          <p:nvGrpSpPr>
            <p:cNvPr name="Group 42" id="42"/>
            <p:cNvGrpSpPr/>
            <p:nvPr/>
          </p:nvGrpSpPr>
          <p:grpSpPr>
            <a:xfrm rot="0">
              <a:off x="158792" y="200238"/>
              <a:ext cx="1685013" cy="715448"/>
              <a:chOff x="0" y="0"/>
              <a:chExt cx="332842" cy="141323"/>
            </a:xfrm>
          </p:grpSpPr>
          <p:sp>
            <p:nvSpPr>
              <p:cNvPr name="Freeform 43" id="43"/>
              <p:cNvSpPr/>
              <p:nvPr/>
            </p:nvSpPr>
            <p:spPr>
              <a:xfrm flipH="false" flipV="false" rot="0">
                <a:off x="0" y="0"/>
                <a:ext cx="332842" cy="141323"/>
              </a:xfrm>
              <a:custGeom>
                <a:avLst/>
                <a:gdLst/>
                <a:ahLst/>
                <a:cxnLst/>
                <a:rect r="r" b="b" t="t" l="l"/>
                <a:pathLst>
                  <a:path h="141323" w="332842">
                    <a:moveTo>
                      <a:pt x="0" y="0"/>
                    </a:moveTo>
                    <a:lnTo>
                      <a:pt x="332842" y="0"/>
                    </a:lnTo>
                    <a:lnTo>
                      <a:pt x="332842" y="141323"/>
                    </a:lnTo>
                    <a:lnTo>
                      <a:pt x="0" y="141323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name="TextBox 44" id="44"/>
              <p:cNvSpPr txBox="true"/>
              <p:nvPr/>
            </p:nvSpPr>
            <p:spPr>
              <a:xfrm>
                <a:off x="0" y="-38100"/>
                <a:ext cx="332842" cy="179423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</p:grpSp>
    </p:spTree>
  </p:cSld>
  <p:clrMapOvr>
    <a:masterClrMapping/>
  </p:clrMapOvr>
</p:sld>
</file>

<file path=ppt/slides/slide1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707382" y="2718496"/>
            <a:ext cx="17159890" cy="5100397"/>
            <a:chOff x="0" y="0"/>
            <a:chExt cx="4519477" cy="1343314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4519477" cy="1343314"/>
            </a:xfrm>
            <a:custGeom>
              <a:avLst/>
              <a:gdLst/>
              <a:ahLst/>
              <a:cxnLst/>
              <a:rect r="r" b="b" t="t" l="l"/>
              <a:pathLst>
                <a:path h="1343314" w="4519477">
                  <a:moveTo>
                    <a:pt x="11730" y="0"/>
                  </a:moveTo>
                  <a:lnTo>
                    <a:pt x="4507747" y="0"/>
                  </a:lnTo>
                  <a:cubicBezTo>
                    <a:pt x="4510858" y="0"/>
                    <a:pt x="4513842" y="1236"/>
                    <a:pt x="4516041" y="3436"/>
                  </a:cubicBezTo>
                  <a:cubicBezTo>
                    <a:pt x="4518241" y="5636"/>
                    <a:pt x="4519477" y="8619"/>
                    <a:pt x="4519477" y="11730"/>
                  </a:cubicBezTo>
                  <a:lnTo>
                    <a:pt x="4519477" y="1331584"/>
                  </a:lnTo>
                  <a:cubicBezTo>
                    <a:pt x="4519477" y="1334695"/>
                    <a:pt x="4518241" y="1337679"/>
                    <a:pt x="4516041" y="1339879"/>
                  </a:cubicBezTo>
                  <a:cubicBezTo>
                    <a:pt x="4513842" y="1342079"/>
                    <a:pt x="4510858" y="1343314"/>
                    <a:pt x="4507747" y="1343314"/>
                  </a:cubicBezTo>
                  <a:lnTo>
                    <a:pt x="11730" y="1343314"/>
                  </a:lnTo>
                  <a:cubicBezTo>
                    <a:pt x="8619" y="1343314"/>
                    <a:pt x="5636" y="1342079"/>
                    <a:pt x="3436" y="1339879"/>
                  </a:cubicBezTo>
                  <a:cubicBezTo>
                    <a:pt x="1236" y="1337679"/>
                    <a:pt x="0" y="1334695"/>
                    <a:pt x="0" y="1331584"/>
                  </a:cubicBezTo>
                  <a:lnTo>
                    <a:pt x="0" y="11730"/>
                  </a:lnTo>
                  <a:cubicBezTo>
                    <a:pt x="0" y="8619"/>
                    <a:pt x="1236" y="5636"/>
                    <a:pt x="3436" y="3436"/>
                  </a:cubicBezTo>
                  <a:cubicBezTo>
                    <a:pt x="5636" y="1236"/>
                    <a:pt x="8619" y="0"/>
                    <a:pt x="11730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4519477" cy="1381414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5" id="5"/>
          <p:cNvSpPr/>
          <p:nvPr/>
        </p:nvSpPr>
        <p:spPr>
          <a:xfrm flipH="false" flipV="false" rot="0">
            <a:off x="404631" y="6968915"/>
            <a:ext cx="3908220" cy="3414807"/>
          </a:xfrm>
          <a:custGeom>
            <a:avLst/>
            <a:gdLst/>
            <a:ahLst/>
            <a:cxnLst/>
            <a:rect r="r" b="b" t="t" l="l"/>
            <a:pathLst>
              <a:path h="3414807" w="3908220">
                <a:moveTo>
                  <a:pt x="0" y="0"/>
                </a:moveTo>
                <a:lnTo>
                  <a:pt x="3908220" y="0"/>
                </a:lnTo>
                <a:lnTo>
                  <a:pt x="3908220" y="3414807"/>
                </a:lnTo>
                <a:lnTo>
                  <a:pt x="0" y="341480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16082561" y="7051064"/>
            <a:ext cx="1985631" cy="1439583"/>
          </a:xfrm>
          <a:custGeom>
            <a:avLst/>
            <a:gdLst/>
            <a:ahLst/>
            <a:cxnLst/>
            <a:rect r="r" b="b" t="t" l="l"/>
            <a:pathLst>
              <a:path h="1439583" w="1985631">
                <a:moveTo>
                  <a:pt x="0" y="0"/>
                </a:moveTo>
                <a:lnTo>
                  <a:pt x="1985632" y="0"/>
                </a:lnTo>
                <a:lnTo>
                  <a:pt x="1985632" y="1439583"/>
                </a:lnTo>
                <a:lnTo>
                  <a:pt x="0" y="1439583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7" id="7"/>
          <p:cNvSpPr txBox="true"/>
          <p:nvPr/>
        </p:nvSpPr>
        <p:spPr>
          <a:xfrm rot="0">
            <a:off x="707382" y="3621000"/>
            <a:ext cx="16873236" cy="253065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10714"/>
              </a:lnSpc>
            </a:pPr>
            <a:r>
              <a:rPr lang="en-US" sz="440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• What</a:t>
            </a:r>
            <a:r>
              <a:rPr lang="en-US" sz="4409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is the BIG moment?</a:t>
            </a:r>
          </a:p>
          <a:p>
            <a:pPr algn="ctr" marL="0" indent="0" lvl="0">
              <a:lnSpc>
                <a:spcPts val="10714"/>
              </a:lnSpc>
            </a:pPr>
            <a:r>
              <a:rPr lang="en-US" sz="4409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• How do things finish</a:t>
            </a:r>
            <a:r>
              <a:rPr lang="en-US" sz="4409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</a:t>
            </a:r>
            <a:r>
              <a:rPr lang="en-US" sz="4409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and h</a:t>
            </a:r>
            <a:r>
              <a:rPr lang="en-US" sz="4409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ow</a:t>
            </a:r>
            <a:r>
              <a:rPr lang="en-US" sz="4409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do</a:t>
            </a:r>
            <a:r>
              <a:rPr lang="en-US" sz="4409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th</a:t>
            </a:r>
            <a:r>
              <a:rPr lang="en-US" sz="4409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ey feel at th</a:t>
            </a:r>
            <a:r>
              <a:rPr lang="en-US" sz="4409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e </a:t>
            </a:r>
            <a:r>
              <a:rPr lang="en-US" sz="4409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end?</a:t>
            </a:r>
          </a:p>
        </p:txBody>
      </p:sp>
      <p:sp>
        <p:nvSpPr>
          <p:cNvPr name="Freeform 8" id="8"/>
          <p:cNvSpPr/>
          <p:nvPr/>
        </p:nvSpPr>
        <p:spPr>
          <a:xfrm flipH="false" flipV="false" rot="0">
            <a:off x="7285394" y="8408498"/>
            <a:ext cx="529616" cy="535642"/>
          </a:xfrm>
          <a:custGeom>
            <a:avLst/>
            <a:gdLst/>
            <a:ahLst/>
            <a:cxnLst/>
            <a:rect r="r" b="b" t="t" l="l"/>
            <a:pathLst>
              <a:path h="535642" w="529616">
                <a:moveTo>
                  <a:pt x="0" y="0"/>
                </a:moveTo>
                <a:lnTo>
                  <a:pt x="529615" y="0"/>
                </a:lnTo>
                <a:lnTo>
                  <a:pt x="529615" y="535641"/>
                </a:lnTo>
                <a:lnTo>
                  <a:pt x="0" y="535641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9" id="9"/>
          <p:cNvSpPr txBox="true"/>
          <p:nvPr/>
        </p:nvSpPr>
        <p:spPr>
          <a:xfrm rot="0">
            <a:off x="7960297" y="8443022"/>
            <a:ext cx="3328964" cy="41896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463"/>
              </a:lnSpc>
              <a:spcBef>
                <a:spcPct val="0"/>
              </a:spcBef>
            </a:pPr>
            <a:r>
              <a:rPr lang="en-US" sz="247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You get 2 minutes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1461765" y="1273379"/>
            <a:ext cx="15364470" cy="90566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418"/>
              </a:lnSpc>
              <a:spcBef>
                <a:spcPct val="0"/>
              </a:spcBef>
            </a:pPr>
            <a:r>
              <a:rPr lang="en-US" sz="5298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Turn to the person next to you and ask...</a:t>
            </a:r>
          </a:p>
        </p:txBody>
      </p:sp>
    </p:spTree>
  </p:cSld>
  <p:clrMapOvr>
    <a:masterClrMapping/>
  </p:clrMapOvr>
</p:sld>
</file>

<file path=ppt/slides/slide1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5" id="5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grpSp>
        <p:nvGrpSpPr>
          <p:cNvPr name="Group 6" id="6"/>
          <p:cNvGrpSpPr/>
          <p:nvPr/>
        </p:nvGrpSpPr>
        <p:grpSpPr>
          <a:xfrm rot="0">
            <a:off x="743839" y="3035620"/>
            <a:ext cx="11200067" cy="5444566"/>
            <a:chOff x="0" y="0"/>
            <a:chExt cx="2949812" cy="1433960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2949812" cy="1433960"/>
            </a:xfrm>
            <a:custGeom>
              <a:avLst/>
              <a:gdLst/>
              <a:ahLst/>
              <a:cxnLst/>
              <a:rect r="r" b="b" t="t" l="l"/>
              <a:pathLst>
                <a:path h="1433960" w="2949812">
                  <a:moveTo>
                    <a:pt x="17972" y="0"/>
                  </a:moveTo>
                  <a:lnTo>
                    <a:pt x="2931840" y="0"/>
                  </a:lnTo>
                  <a:cubicBezTo>
                    <a:pt x="2936606" y="0"/>
                    <a:pt x="2941177" y="1893"/>
                    <a:pt x="2944548" y="5264"/>
                  </a:cubicBezTo>
                  <a:cubicBezTo>
                    <a:pt x="2947918" y="8634"/>
                    <a:pt x="2949812" y="13206"/>
                    <a:pt x="2949812" y="17972"/>
                  </a:cubicBezTo>
                  <a:lnTo>
                    <a:pt x="2949812" y="1415988"/>
                  </a:lnTo>
                  <a:cubicBezTo>
                    <a:pt x="2949812" y="1425913"/>
                    <a:pt x="2941765" y="1433960"/>
                    <a:pt x="2931840" y="1433960"/>
                  </a:cubicBezTo>
                  <a:lnTo>
                    <a:pt x="17972" y="1433960"/>
                  </a:lnTo>
                  <a:cubicBezTo>
                    <a:pt x="13206" y="1433960"/>
                    <a:pt x="8634" y="1432066"/>
                    <a:pt x="5264" y="1428696"/>
                  </a:cubicBezTo>
                  <a:cubicBezTo>
                    <a:pt x="1893" y="1425325"/>
                    <a:pt x="0" y="1420754"/>
                    <a:pt x="0" y="1415988"/>
                  </a:cubicBezTo>
                  <a:lnTo>
                    <a:pt x="0" y="17972"/>
                  </a:lnTo>
                  <a:cubicBezTo>
                    <a:pt x="0" y="13206"/>
                    <a:pt x="1893" y="8634"/>
                    <a:pt x="5264" y="5264"/>
                  </a:cubicBezTo>
                  <a:cubicBezTo>
                    <a:pt x="8634" y="1893"/>
                    <a:pt x="13206" y="0"/>
                    <a:pt x="17972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8" id="8"/>
            <p:cNvSpPr txBox="true"/>
            <p:nvPr/>
          </p:nvSpPr>
          <p:spPr>
            <a:xfrm>
              <a:off x="0" y="-38100"/>
              <a:ext cx="2949812" cy="147206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9" id="9"/>
          <p:cNvSpPr txBox="true"/>
          <p:nvPr/>
        </p:nvSpPr>
        <p:spPr>
          <a:xfrm rot="0">
            <a:off x="743839" y="3079207"/>
            <a:ext cx="11274518" cy="512879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810762" indent="-405381" lvl="1">
              <a:lnSpc>
                <a:spcPts val="6872"/>
              </a:lnSpc>
              <a:buFont typeface="Arial"/>
              <a:buChar char="•"/>
            </a:pPr>
            <a:r>
              <a:rPr lang="en-US" sz="375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Name</a:t>
            </a:r>
            <a:r>
              <a:rPr lang="en-US" sz="375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and age</a:t>
            </a:r>
          </a:p>
          <a:p>
            <a:pPr algn="l" marL="810762" indent="-405381" lvl="1">
              <a:lnSpc>
                <a:spcPts val="6872"/>
              </a:lnSpc>
              <a:buFont typeface="Arial"/>
              <a:buChar char="•"/>
            </a:pPr>
            <a:r>
              <a:rPr lang="en-US" sz="375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Are they Human, Animal or Fictional</a:t>
            </a:r>
          </a:p>
          <a:p>
            <a:pPr algn="l" marL="810762" indent="-405381" lvl="1">
              <a:lnSpc>
                <a:spcPts val="6872"/>
              </a:lnSpc>
              <a:buFont typeface="Arial"/>
              <a:buChar char="•"/>
            </a:pPr>
            <a:r>
              <a:rPr lang="en-US" sz="375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What colors are they wearing, do they wear glasses</a:t>
            </a:r>
          </a:p>
          <a:p>
            <a:pPr algn="l" marL="810762" indent="-405381" lvl="1">
              <a:lnSpc>
                <a:spcPts val="6872"/>
              </a:lnSpc>
              <a:buFont typeface="Arial"/>
              <a:buChar char="•"/>
            </a:pPr>
            <a:r>
              <a:rPr lang="en-US" sz="375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L</a:t>
            </a:r>
            <a:r>
              <a:rPr lang="en-US" sz="375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ooks and clothing</a:t>
            </a:r>
          </a:p>
          <a:p>
            <a:pPr algn="l" marL="810762" indent="-405381" lvl="1">
              <a:lnSpc>
                <a:spcPts val="6872"/>
              </a:lnSpc>
              <a:buFont typeface="Arial"/>
              <a:buChar char="•"/>
            </a:pPr>
            <a:r>
              <a:rPr lang="en-US" sz="375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On</a:t>
            </a:r>
            <a:r>
              <a:rPr lang="en-US" sz="375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e memorable detail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S1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743839" y="914400"/>
            <a:ext cx="10512334" cy="9708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916"/>
              </a:lnSpc>
              <a:spcBef>
                <a:spcPct val="0"/>
              </a:spcBef>
            </a:pPr>
            <a:r>
              <a:rPr lang="en-US" b="true" sz="5654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Build your main character</a:t>
            </a:r>
          </a:p>
        </p:txBody>
      </p:sp>
      <p:sp>
        <p:nvSpPr>
          <p:cNvPr name="Freeform 12" id="12"/>
          <p:cNvSpPr/>
          <p:nvPr/>
        </p:nvSpPr>
        <p:spPr>
          <a:xfrm flipH="false" flipV="false" rot="0">
            <a:off x="12303218" y="1290243"/>
            <a:ext cx="5098513" cy="7189943"/>
          </a:xfrm>
          <a:custGeom>
            <a:avLst/>
            <a:gdLst/>
            <a:ahLst/>
            <a:cxnLst/>
            <a:rect r="r" b="b" t="t" l="l"/>
            <a:pathLst>
              <a:path h="7189943" w="5098513">
                <a:moveTo>
                  <a:pt x="0" y="0"/>
                </a:moveTo>
                <a:lnTo>
                  <a:pt x="5098512" y="0"/>
                </a:lnTo>
                <a:lnTo>
                  <a:pt x="5098512" y="7189943"/>
                </a:lnTo>
                <a:lnTo>
                  <a:pt x="0" y="7189943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-130" r="0" b="-130"/>
            </a:stretch>
          </a:blipFill>
          <a:ln w="57150" cap="rnd">
            <a:solidFill>
              <a:srgbClr val="000000"/>
            </a:solidFill>
            <a:prstDash val="solid"/>
            <a:round/>
          </a:ln>
        </p:spPr>
      </p:sp>
      <p:grpSp>
        <p:nvGrpSpPr>
          <p:cNvPr name="Group 13" id="13"/>
          <p:cNvGrpSpPr/>
          <p:nvPr/>
        </p:nvGrpSpPr>
        <p:grpSpPr>
          <a:xfrm rot="0">
            <a:off x="743839" y="2056011"/>
            <a:ext cx="4003867" cy="535642"/>
            <a:chOff x="0" y="0"/>
            <a:chExt cx="5338489" cy="714189"/>
          </a:xfrm>
        </p:grpSpPr>
        <p:sp>
          <p:nvSpPr>
            <p:cNvPr name="Freeform 14" id="14"/>
            <p:cNvSpPr/>
            <p:nvPr/>
          </p:nvSpPr>
          <p:spPr>
            <a:xfrm flipH="false" flipV="false" rot="0">
              <a:off x="0" y="0"/>
              <a:ext cx="706154" cy="714189"/>
            </a:xfrm>
            <a:custGeom>
              <a:avLst/>
              <a:gdLst/>
              <a:ahLst/>
              <a:cxnLst/>
              <a:rect r="r" b="b" t="t" l="l"/>
              <a:pathLst>
                <a:path h="714189" w="706154">
                  <a:moveTo>
                    <a:pt x="0" y="0"/>
                  </a:moveTo>
                  <a:lnTo>
                    <a:pt x="706154" y="0"/>
                  </a:lnTo>
                  <a:lnTo>
                    <a:pt x="706154" y="714189"/>
                  </a:lnTo>
                  <a:lnTo>
                    <a:pt x="0" y="71418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 l="0" t="0" r="0" b="0"/>
              </a:stretch>
            </a:blipFill>
          </p:spPr>
        </p:sp>
        <p:sp>
          <p:nvSpPr>
            <p:cNvPr name="TextBox 15" id="15"/>
            <p:cNvSpPr txBox="true"/>
            <p:nvPr/>
          </p:nvSpPr>
          <p:spPr>
            <a:xfrm rot="0">
              <a:off x="899871" y="61908"/>
              <a:ext cx="4438618" cy="542749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>
                <a:lnSpc>
                  <a:spcPts val="3463"/>
                </a:lnSpc>
                <a:spcBef>
                  <a:spcPct val="0"/>
                </a:spcBef>
              </a:pPr>
              <a:r>
                <a:rPr lang="en-US" sz="2473">
                  <a:solidFill>
                    <a:srgbClr val="000000"/>
                  </a:solidFill>
                  <a:latin typeface="OpenDyslexic"/>
                  <a:ea typeface="OpenDyslexic"/>
                  <a:cs typeface="OpenDyslexic"/>
                  <a:sym typeface="OpenDyslexic"/>
                </a:rPr>
                <a:t>You get 10 minutes</a:t>
              </a:r>
            </a:p>
          </p:txBody>
        </p:sp>
      </p:grpSp>
    </p:spTree>
  </p:cSld>
  <p:clrMapOvr>
    <a:masterClrMapping/>
  </p:clrMapOvr>
</p:sld>
</file>

<file path=ppt/slides/slide1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5" id="5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grpSp>
        <p:nvGrpSpPr>
          <p:cNvPr name="Group 6" id="6"/>
          <p:cNvGrpSpPr/>
          <p:nvPr/>
        </p:nvGrpSpPr>
        <p:grpSpPr>
          <a:xfrm rot="0">
            <a:off x="743839" y="2116004"/>
            <a:ext cx="10980214" cy="4101339"/>
            <a:chOff x="0" y="0"/>
            <a:chExt cx="2891908" cy="1080188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2891908" cy="1080188"/>
            </a:xfrm>
            <a:custGeom>
              <a:avLst/>
              <a:gdLst/>
              <a:ahLst/>
              <a:cxnLst/>
              <a:rect r="r" b="b" t="t" l="l"/>
              <a:pathLst>
                <a:path h="1080188" w="2891908">
                  <a:moveTo>
                    <a:pt x="18332" y="0"/>
                  </a:moveTo>
                  <a:lnTo>
                    <a:pt x="2873576" y="0"/>
                  </a:lnTo>
                  <a:cubicBezTo>
                    <a:pt x="2878438" y="0"/>
                    <a:pt x="2883101" y="1931"/>
                    <a:pt x="2886539" y="5369"/>
                  </a:cubicBezTo>
                  <a:cubicBezTo>
                    <a:pt x="2889977" y="8807"/>
                    <a:pt x="2891908" y="13470"/>
                    <a:pt x="2891908" y="18332"/>
                  </a:cubicBezTo>
                  <a:lnTo>
                    <a:pt x="2891908" y="1061856"/>
                  </a:lnTo>
                  <a:cubicBezTo>
                    <a:pt x="2891908" y="1071981"/>
                    <a:pt x="2883701" y="1080188"/>
                    <a:pt x="2873576" y="1080188"/>
                  </a:cubicBezTo>
                  <a:lnTo>
                    <a:pt x="18332" y="1080188"/>
                  </a:lnTo>
                  <a:cubicBezTo>
                    <a:pt x="13470" y="1080188"/>
                    <a:pt x="8807" y="1078257"/>
                    <a:pt x="5369" y="1074819"/>
                  </a:cubicBezTo>
                  <a:cubicBezTo>
                    <a:pt x="1931" y="1071381"/>
                    <a:pt x="0" y="1066718"/>
                    <a:pt x="0" y="1061856"/>
                  </a:cubicBezTo>
                  <a:lnTo>
                    <a:pt x="0" y="18332"/>
                  </a:lnTo>
                  <a:cubicBezTo>
                    <a:pt x="0" y="13470"/>
                    <a:pt x="1931" y="8807"/>
                    <a:pt x="5369" y="5369"/>
                  </a:cubicBezTo>
                  <a:cubicBezTo>
                    <a:pt x="8807" y="1931"/>
                    <a:pt x="13470" y="0"/>
                    <a:pt x="18332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8" id="8"/>
            <p:cNvSpPr txBox="true"/>
            <p:nvPr/>
          </p:nvSpPr>
          <p:spPr>
            <a:xfrm>
              <a:off x="0" y="-38100"/>
              <a:ext cx="2891908" cy="111828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9" id="9"/>
          <p:cNvGrpSpPr/>
          <p:nvPr/>
        </p:nvGrpSpPr>
        <p:grpSpPr>
          <a:xfrm rot="0">
            <a:off x="743839" y="6445943"/>
            <a:ext cx="13990251" cy="3172733"/>
            <a:chOff x="0" y="0"/>
            <a:chExt cx="3684675" cy="835617"/>
          </a:xfrm>
        </p:grpSpPr>
        <p:sp>
          <p:nvSpPr>
            <p:cNvPr name="Freeform 10" id="10"/>
            <p:cNvSpPr/>
            <p:nvPr/>
          </p:nvSpPr>
          <p:spPr>
            <a:xfrm flipH="false" flipV="false" rot="0">
              <a:off x="0" y="0"/>
              <a:ext cx="3684675" cy="835617"/>
            </a:xfrm>
            <a:custGeom>
              <a:avLst/>
              <a:gdLst/>
              <a:ahLst/>
              <a:cxnLst/>
              <a:rect r="r" b="b" t="t" l="l"/>
              <a:pathLst>
                <a:path h="835617" w="3684675">
                  <a:moveTo>
                    <a:pt x="14388" y="0"/>
                  </a:moveTo>
                  <a:lnTo>
                    <a:pt x="3670287" y="0"/>
                  </a:lnTo>
                  <a:cubicBezTo>
                    <a:pt x="3674103" y="0"/>
                    <a:pt x="3677763" y="1516"/>
                    <a:pt x="3680461" y="4214"/>
                  </a:cubicBezTo>
                  <a:cubicBezTo>
                    <a:pt x="3683159" y="6912"/>
                    <a:pt x="3684675" y="10572"/>
                    <a:pt x="3684675" y="14388"/>
                  </a:cubicBezTo>
                  <a:lnTo>
                    <a:pt x="3684675" y="821229"/>
                  </a:lnTo>
                  <a:cubicBezTo>
                    <a:pt x="3684675" y="825045"/>
                    <a:pt x="3683159" y="828705"/>
                    <a:pt x="3680461" y="831403"/>
                  </a:cubicBezTo>
                  <a:cubicBezTo>
                    <a:pt x="3677763" y="834101"/>
                    <a:pt x="3674103" y="835617"/>
                    <a:pt x="3670287" y="835617"/>
                  </a:cubicBezTo>
                  <a:lnTo>
                    <a:pt x="14388" y="835617"/>
                  </a:lnTo>
                  <a:cubicBezTo>
                    <a:pt x="10572" y="835617"/>
                    <a:pt x="6912" y="834101"/>
                    <a:pt x="4214" y="831403"/>
                  </a:cubicBezTo>
                  <a:cubicBezTo>
                    <a:pt x="1516" y="828705"/>
                    <a:pt x="0" y="825045"/>
                    <a:pt x="0" y="821229"/>
                  </a:cubicBezTo>
                  <a:lnTo>
                    <a:pt x="0" y="14388"/>
                  </a:lnTo>
                  <a:cubicBezTo>
                    <a:pt x="0" y="10572"/>
                    <a:pt x="1516" y="6912"/>
                    <a:pt x="4214" y="4214"/>
                  </a:cubicBezTo>
                  <a:cubicBezTo>
                    <a:pt x="6912" y="1516"/>
                    <a:pt x="10572" y="0"/>
                    <a:pt x="14388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11" id="11"/>
            <p:cNvSpPr txBox="true"/>
            <p:nvPr/>
          </p:nvSpPr>
          <p:spPr>
            <a:xfrm>
              <a:off x="0" y="-38100"/>
              <a:ext cx="3684675" cy="873717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12" id="12"/>
          <p:cNvSpPr/>
          <p:nvPr/>
        </p:nvSpPr>
        <p:spPr>
          <a:xfrm flipH="false" flipV="false" rot="0">
            <a:off x="13153080" y="1885202"/>
            <a:ext cx="4106220" cy="3897176"/>
          </a:xfrm>
          <a:custGeom>
            <a:avLst/>
            <a:gdLst/>
            <a:ahLst/>
            <a:cxnLst/>
            <a:rect r="r" b="b" t="t" l="l"/>
            <a:pathLst>
              <a:path h="3897176" w="4106220">
                <a:moveTo>
                  <a:pt x="0" y="0"/>
                </a:moveTo>
                <a:lnTo>
                  <a:pt x="4106220" y="0"/>
                </a:lnTo>
                <a:lnTo>
                  <a:pt x="4106220" y="3897176"/>
                </a:lnTo>
                <a:lnTo>
                  <a:pt x="0" y="389717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13" id="13"/>
          <p:cNvSpPr txBox="true"/>
          <p:nvPr/>
        </p:nvSpPr>
        <p:spPr>
          <a:xfrm rot="0">
            <a:off x="1028700" y="2075492"/>
            <a:ext cx="10695354" cy="368444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472"/>
              </a:lnSpc>
            </a:pPr>
            <a:r>
              <a:rPr lang="en-US" sz="375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Before you go – check</a:t>
            </a:r>
          </a:p>
          <a:p>
            <a:pPr algn="l" marL="810761" indent="-405381" lvl="1">
              <a:lnSpc>
                <a:spcPts val="7472"/>
              </a:lnSpc>
              <a:buFont typeface="Arial"/>
              <a:buChar char="•"/>
            </a:pPr>
            <a:r>
              <a:rPr lang="en-US" sz="375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Do you have a main character?</a:t>
            </a:r>
          </a:p>
          <a:p>
            <a:pPr algn="l" marL="810761" indent="-405381" lvl="1">
              <a:lnSpc>
                <a:spcPts val="7472"/>
              </a:lnSpc>
              <a:buFont typeface="Arial"/>
              <a:buChar char="•"/>
            </a:pPr>
            <a:r>
              <a:rPr lang="en-US" sz="375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Is there a beginning, middle and end?</a:t>
            </a:r>
          </a:p>
          <a:p>
            <a:pPr algn="l" marL="810761" indent="-405381" lvl="1">
              <a:lnSpc>
                <a:spcPts val="7472"/>
              </a:lnSpc>
              <a:buFont typeface="Arial"/>
              <a:buChar char="•"/>
            </a:pPr>
            <a:r>
              <a:rPr lang="en-US" sz="375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Is your name on every sheet?</a:t>
            </a:r>
          </a:p>
        </p:txBody>
      </p:sp>
      <p:sp>
        <p:nvSpPr>
          <p:cNvPr name="TextBox 14" id="14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S1</a:t>
            </a:r>
          </a:p>
        </p:txBody>
      </p:sp>
      <p:sp>
        <p:nvSpPr>
          <p:cNvPr name="TextBox 15" id="15"/>
          <p:cNvSpPr txBox="true"/>
          <p:nvPr/>
        </p:nvSpPr>
        <p:spPr>
          <a:xfrm rot="0">
            <a:off x="743839" y="914400"/>
            <a:ext cx="10512334" cy="9708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916"/>
              </a:lnSpc>
              <a:spcBef>
                <a:spcPct val="0"/>
              </a:spcBef>
            </a:pPr>
            <a:r>
              <a:rPr lang="en-US" b="true" sz="5654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Wrap Up &amp; Next Time</a:t>
            </a:r>
          </a:p>
        </p:txBody>
      </p:sp>
      <p:sp>
        <p:nvSpPr>
          <p:cNvPr name="TextBox 16" id="16"/>
          <p:cNvSpPr txBox="true"/>
          <p:nvPr/>
        </p:nvSpPr>
        <p:spPr>
          <a:xfrm rot="0">
            <a:off x="1028700" y="6407843"/>
            <a:ext cx="14422726" cy="274057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472"/>
              </a:lnSpc>
            </a:pPr>
            <a:r>
              <a:rPr lang="en-US" sz="375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Next time – your writing choices</a:t>
            </a:r>
          </a:p>
          <a:p>
            <a:pPr algn="l" marL="810761" indent="-405381" lvl="1">
              <a:lnSpc>
                <a:spcPts val="7472"/>
              </a:lnSpc>
              <a:buFont typeface="Arial"/>
              <a:buChar char="•"/>
            </a:pPr>
            <a:r>
              <a:rPr lang="en-US" sz="375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Summary → Help me write (bring 4–6 sentences)</a:t>
            </a:r>
          </a:p>
          <a:p>
            <a:pPr algn="l" marL="810761" indent="-405381" lvl="1">
              <a:lnSpc>
                <a:spcPts val="7472"/>
              </a:lnSpc>
              <a:buFont typeface="Arial"/>
              <a:buChar char="•"/>
            </a:pPr>
            <a:r>
              <a:rPr lang="en-US" sz="375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Full draft → Type it myself (aim for ≤ 200 words)</a:t>
            </a:r>
          </a:p>
        </p:txBody>
      </p:sp>
      <p:sp>
        <p:nvSpPr>
          <p:cNvPr name="TextBox 17" id="17"/>
          <p:cNvSpPr txBox="true"/>
          <p:nvPr/>
        </p:nvSpPr>
        <p:spPr>
          <a:xfrm rot="0">
            <a:off x="13970720" y="3141336"/>
            <a:ext cx="2470939" cy="149577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093"/>
              </a:lnSpc>
            </a:pPr>
            <a:r>
              <a:rPr lang="en-US" b="true" sz="2057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Please hand in your amazing work so far!</a:t>
            </a:r>
          </a:p>
        </p:txBody>
      </p:sp>
    </p:spTree>
  </p:cSld>
  <p:clrMapOvr>
    <a:masterClrMapping/>
  </p:clrMapOvr>
</p:sld>
</file>

<file path=ppt/slides/slide1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5" id="5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TextBox 6" id="6"/>
          <p:cNvSpPr txBox="true"/>
          <p:nvPr/>
        </p:nvSpPr>
        <p:spPr>
          <a:xfrm rot="0">
            <a:off x="1313072" y="2183924"/>
            <a:ext cx="7922185" cy="9664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837"/>
              </a:lnSpc>
              <a:spcBef>
                <a:spcPct val="0"/>
              </a:spcBef>
            </a:pPr>
            <a:r>
              <a:rPr lang="en-US" b="true" sz="5598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Learning Objectives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2631779" y="3564984"/>
            <a:ext cx="16188969" cy="467607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9529"/>
              </a:lnSpc>
            </a:pPr>
            <a:r>
              <a:rPr lang="en-US" sz="3811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I can think of 3+ ideas and pick my best one.</a:t>
            </a:r>
          </a:p>
          <a:p>
            <a:pPr algn="just">
              <a:lnSpc>
                <a:spcPts val="9529"/>
              </a:lnSpc>
            </a:pPr>
            <a:r>
              <a:rPr lang="en-US" sz="3811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I can so</a:t>
            </a:r>
            <a:r>
              <a:rPr lang="en-US" sz="3811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rt my ideas in the boxes to make a plan.</a:t>
            </a:r>
          </a:p>
          <a:p>
            <a:pPr algn="just">
              <a:lnSpc>
                <a:spcPts val="9529"/>
              </a:lnSpc>
            </a:pPr>
            <a:r>
              <a:rPr lang="en-US" sz="3811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I can listen to a partner and add one helpful suggestion.</a:t>
            </a:r>
          </a:p>
          <a:p>
            <a:pPr algn="just">
              <a:lnSpc>
                <a:spcPts val="9529"/>
              </a:lnSpc>
            </a:pPr>
          </a:p>
        </p:txBody>
      </p:sp>
      <p:sp>
        <p:nvSpPr>
          <p:cNvPr name="TextBox 8" id="8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S1</a:t>
            </a:r>
          </a:p>
        </p:txBody>
      </p:sp>
      <p:grpSp>
        <p:nvGrpSpPr>
          <p:cNvPr name="Group 9" id="9"/>
          <p:cNvGrpSpPr/>
          <p:nvPr/>
        </p:nvGrpSpPr>
        <p:grpSpPr>
          <a:xfrm rot="0">
            <a:off x="1313072" y="3938606"/>
            <a:ext cx="855437" cy="855440"/>
            <a:chOff x="0" y="0"/>
            <a:chExt cx="225298" cy="225298"/>
          </a:xfrm>
        </p:grpSpPr>
        <p:sp>
          <p:nvSpPr>
            <p:cNvPr name="Freeform 10" id="10"/>
            <p:cNvSpPr/>
            <p:nvPr/>
          </p:nvSpPr>
          <p:spPr>
            <a:xfrm flipH="false" flipV="false" rot="0">
              <a:off x="0" y="0"/>
              <a:ext cx="225298" cy="225298"/>
            </a:xfrm>
            <a:custGeom>
              <a:avLst/>
              <a:gdLst/>
              <a:ahLst/>
              <a:cxnLst/>
              <a:rect r="r" b="b" t="t" l="l"/>
              <a:pathLst>
                <a:path h="225298" w="225298">
                  <a:moveTo>
                    <a:pt x="225298" y="112649"/>
                  </a:moveTo>
                  <a:lnTo>
                    <a:pt x="225298" y="112649"/>
                  </a:lnTo>
                  <a:cubicBezTo>
                    <a:pt x="225298" y="174863"/>
                    <a:pt x="174863" y="225298"/>
                    <a:pt x="112649" y="225298"/>
                  </a:cubicBezTo>
                  <a:lnTo>
                    <a:pt x="112649" y="225298"/>
                  </a:lnTo>
                  <a:cubicBezTo>
                    <a:pt x="50435" y="225298"/>
                    <a:pt x="0" y="174863"/>
                    <a:pt x="0" y="112649"/>
                  </a:cubicBezTo>
                  <a:lnTo>
                    <a:pt x="0" y="112649"/>
                  </a:lnTo>
                  <a:cubicBezTo>
                    <a:pt x="0" y="50435"/>
                    <a:pt x="50435" y="0"/>
                    <a:pt x="112649" y="0"/>
                  </a:cubicBezTo>
                  <a:lnTo>
                    <a:pt x="112649" y="0"/>
                  </a:lnTo>
                  <a:cubicBezTo>
                    <a:pt x="174863" y="0"/>
                    <a:pt x="225298" y="50435"/>
                    <a:pt x="225298" y="112649"/>
                  </a:cubicBezTo>
                  <a:close/>
                </a:path>
              </a:pathLst>
            </a:custGeom>
            <a:solidFill>
              <a:srgbClr val="FFFFFF"/>
            </a:solidFill>
            <a:ln w="47625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name="TextBox 11" id="11"/>
            <p:cNvSpPr txBox="true"/>
            <p:nvPr/>
          </p:nvSpPr>
          <p:spPr>
            <a:xfrm>
              <a:off x="0" y="-38100"/>
              <a:ext cx="225298" cy="26339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12" id="12"/>
          <p:cNvGrpSpPr/>
          <p:nvPr/>
        </p:nvGrpSpPr>
        <p:grpSpPr>
          <a:xfrm rot="0">
            <a:off x="1313072" y="5086187"/>
            <a:ext cx="855437" cy="855440"/>
            <a:chOff x="0" y="0"/>
            <a:chExt cx="225298" cy="225298"/>
          </a:xfrm>
        </p:grpSpPr>
        <p:sp>
          <p:nvSpPr>
            <p:cNvPr name="Freeform 13" id="13"/>
            <p:cNvSpPr/>
            <p:nvPr/>
          </p:nvSpPr>
          <p:spPr>
            <a:xfrm flipH="false" flipV="false" rot="0">
              <a:off x="0" y="0"/>
              <a:ext cx="225298" cy="225298"/>
            </a:xfrm>
            <a:custGeom>
              <a:avLst/>
              <a:gdLst/>
              <a:ahLst/>
              <a:cxnLst/>
              <a:rect r="r" b="b" t="t" l="l"/>
              <a:pathLst>
                <a:path h="225298" w="225298">
                  <a:moveTo>
                    <a:pt x="225298" y="112649"/>
                  </a:moveTo>
                  <a:lnTo>
                    <a:pt x="225298" y="112649"/>
                  </a:lnTo>
                  <a:cubicBezTo>
                    <a:pt x="225298" y="174863"/>
                    <a:pt x="174863" y="225298"/>
                    <a:pt x="112649" y="225298"/>
                  </a:cubicBezTo>
                  <a:lnTo>
                    <a:pt x="112649" y="225298"/>
                  </a:lnTo>
                  <a:cubicBezTo>
                    <a:pt x="50435" y="225298"/>
                    <a:pt x="0" y="174863"/>
                    <a:pt x="0" y="112649"/>
                  </a:cubicBezTo>
                  <a:lnTo>
                    <a:pt x="0" y="112649"/>
                  </a:lnTo>
                  <a:cubicBezTo>
                    <a:pt x="0" y="50435"/>
                    <a:pt x="50435" y="0"/>
                    <a:pt x="112649" y="0"/>
                  </a:cubicBezTo>
                  <a:lnTo>
                    <a:pt x="112649" y="0"/>
                  </a:lnTo>
                  <a:cubicBezTo>
                    <a:pt x="174863" y="0"/>
                    <a:pt x="225298" y="50435"/>
                    <a:pt x="225298" y="112649"/>
                  </a:cubicBezTo>
                  <a:close/>
                </a:path>
              </a:pathLst>
            </a:custGeom>
            <a:solidFill>
              <a:srgbClr val="FFFFFF"/>
            </a:solidFill>
            <a:ln w="47625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name="TextBox 14" id="14"/>
            <p:cNvSpPr txBox="true"/>
            <p:nvPr/>
          </p:nvSpPr>
          <p:spPr>
            <a:xfrm>
              <a:off x="0" y="-38100"/>
              <a:ext cx="225298" cy="26339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15" id="15"/>
          <p:cNvGrpSpPr/>
          <p:nvPr/>
        </p:nvGrpSpPr>
        <p:grpSpPr>
          <a:xfrm rot="0">
            <a:off x="1313072" y="6236903"/>
            <a:ext cx="855437" cy="855440"/>
            <a:chOff x="0" y="0"/>
            <a:chExt cx="225298" cy="225298"/>
          </a:xfrm>
        </p:grpSpPr>
        <p:sp>
          <p:nvSpPr>
            <p:cNvPr name="Freeform 16" id="16"/>
            <p:cNvSpPr/>
            <p:nvPr/>
          </p:nvSpPr>
          <p:spPr>
            <a:xfrm flipH="false" flipV="false" rot="0">
              <a:off x="0" y="0"/>
              <a:ext cx="225298" cy="225298"/>
            </a:xfrm>
            <a:custGeom>
              <a:avLst/>
              <a:gdLst/>
              <a:ahLst/>
              <a:cxnLst/>
              <a:rect r="r" b="b" t="t" l="l"/>
              <a:pathLst>
                <a:path h="225298" w="225298">
                  <a:moveTo>
                    <a:pt x="225298" y="112649"/>
                  </a:moveTo>
                  <a:lnTo>
                    <a:pt x="225298" y="112649"/>
                  </a:lnTo>
                  <a:cubicBezTo>
                    <a:pt x="225298" y="174863"/>
                    <a:pt x="174863" y="225298"/>
                    <a:pt x="112649" y="225298"/>
                  </a:cubicBezTo>
                  <a:lnTo>
                    <a:pt x="112649" y="225298"/>
                  </a:lnTo>
                  <a:cubicBezTo>
                    <a:pt x="50435" y="225298"/>
                    <a:pt x="0" y="174863"/>
                    <a:pt x="0" y="112649"/>
                  </a:cubicBezTo>
                  <a:lnTo>
                    <a:pt x="0" y="112649"/>
                  </a:lnTo>
                  <a:cubicBezTo>
                    <a:pt x="0" y="50435"/>
                    <a:pt x="50435" y="0"/>
                    <a:pt x="112649" y="0"/>
                  </a:cubicBezTo>
                  <a:lnTo>
                    <a:pt x="112649" y="0"/>
                  </a:lnTo>
                  <a:cubicBezTo>
                    <a:pt x="174863" y="0"/>
                    <a:pt x="225298" y="50435"/>
                    <a:pt x="225298" y="112649"/>
                  </a:cubicBezTo>
                  <a:close/>
                </a:path>
              </a:pathLst>
            </a:custGeom>
            <a:solidFill>
              <a:srgbClr val="FFFFFF"/>
            </a:solidFill>
            <a:ln w="47625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name="TextBox 17" id="17"/>
            <p:cNvSpPr txBox="true"/>
            <p:nvPr/>
          </p:nvSpPr>
          <p:spPr>
            <a:xfrm>
              <a:off x="0" y="-38100"/>
              <a:ext cx="225298" cy="26339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18" id="18"/>
          <p:cNvSpPr/>
          <p:nvPr/>
        </p:nvSpPr>
        <p:spPr>
          <a:xfrm flipH="false" flipV="false" rot="0">
            <a:off x="1456767" y="3803400"/>
            <a:ext cx="1059013" cy="852506"/>
          </a:xfrm>
          <a:custGeom>
            <a:avLst/>
            <a:gdLst/>
            <a:ahLst/>
            <a:cxnLst/>
            <a:rect r="r" b="b" t="t" l="l"/>
            <a:pathLst>
              <a:path h="852506" w="1059013">
                <a:moveTo>
                  <a:pt x="0" y="0"/>
                </a:moveTo>
                <a:lnTo>
                  <a:pt x="1059013" y="0"/>
                </a:lnTo>
                <a:lnTo>
                  <a:pt x="1059013" y="852506"/>
                </a:lnTo>
                <a:lnTo>
                  <a:pt x="0" y="85250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9" id="19"/>
          <p:cNvSpPr/>
          <p:nvPr/>
        </p:nvSpPr>
        <p:spPr>
          <a:xfrm flipH="false" flipV="false" rot="0">
            <a:off x="1456767" y="4886841"/>
            <a:ext cx="1059013" cy="852506"/>
          </a:xfrm>
          <a:custGeom>
            <a:avLst/>
            <a:gdLst/>
            <a:ahLst/>
            <a:cxnLst/>
            <a:rect r="r" b="b" t="t" l="l"/>
            <a:pathLst>
              <a:path h="852506" w="1059013">
                <a:moveTo>
                  <a:pt x="0" y="0"/>
                </a:moveTo>
                <a:lnTo>
                  <a:pt x="1059013" y="0"/>
                </a:lnTo>
                <a:lnTo>
                  <a:pt x="1059013" y="852506"/>
                </a:lnTo>
                <a:lnTo>
                  <a:pt x="0" y="85250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20" id="20"/>
          <p:cNvSpPr/>
          <p:nvPr/>
        </p:nvSpPr>
        <p:spPr>
          <a:xfrm flipH="false" flipV="false" rot="0">
            <a:off x="1456767" y="6036878"/>
            <a:ext cx="1059013" cy="852506"/>
          </a:xfrm>
          <a:custGeom>
            <a:avLst/>
            <a:gdLst/>
            <a:ahLst/>
            <a:cxnLst/>
            <a:rect r="r" b="b" t="t" l="l"/>
            <a:pathLst>
              <a:path h="852506" w="1059013">
                <a:moveTo>
                  <a:pt x="0" y="0"/>
                </a:moveTo>
                <a:lnTo>
                  <a:pt x="1059013" y="0"/>
                </a:lnTo>
                <a:lnTo>
                  <a:pt x="1059013" y="852505"/>
                </a:lnTo>
                <a:lnTo>
                  <a:pt x="0" y="85250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1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5" id="5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TextBox 6" id="6"/>
          <p:cNvSpPr txBox="true"/>
          <p:nvPr/>
        </p:nvSpPr>
        <p:spPr>
          <a:xfrm rot="0">
            <a:off x="2791224" y="3757545"/>
            <a:ext cx="12742336" cy="194824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5991"/>
              </a:lnSpc>
              <a:spcBef>
                <a:spcPct val="0"/>
              </a:spcBef>
            </a:pPr>
            <a:r>
              <a:rPr lang="en-US" b="true" sz="11422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Session 2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217509" y="5883362"/>
            <a:ext cx="17852982" cy="119208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9894"/>
              </a:lnSpc>
              <a:spcBef>
                <a:spcPct val="0"/>
              </a:spcBef>
            </a:pPr>
            <a:r>
              <a:rPr lang="en-US" sz="7067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Write Your Story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S1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5220220" y="2775012"/>
            <a:ext cx="7884345" cy="119208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9894"/>
              </a:lnSpc>
              <a:spcBef>
                <a:spcPct val="0"/>
              </a:spcBef>
            </a:pPr>
            <a:r>
              <a:rPr lang="en-US" sz="7067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G2-5</a:t>
            </a:r>
          </a:p>
        </p:txBody>
      </p:sp>
    </p:spTree>
  </p:cSld>
  <p:clrMapOvr>
    <a:masterClrMapping/>
  </p:clrMapOvr>
</p:sld>
</file>

<file path=ppt/slides/slide1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5" id="5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grpSp>
        <p:nvGrpSpPr>
          <p:cNvPr name="Group 6" id="6"/>
          <p:cNvGrpSpPr/>
          <p:nvPr/>
        </p:nvGrpSpPr>
        <p:grpSpPr>
          <a:xfrm rot="0">
            <a:off x="1313072" y="3938606"/>
            <a:ext cx="855437" cy="855440"/>
            <a:chOff x="0" y="0"/>
            <a:chExt cx="225298" cy="225298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225298" cy="225298"/>
            </a:xfrm>
            <a:custGeom>
              <a:avLst/>
              <a:gdLst/>
              <a:ahLst/>
              <a:cxnLst/>
              <a:rect r="r" b="b" t="t" l="l"/>
              <a:pathLst>
                <a:path h="225298" w="225298">
                  <a:moveTo>
                    <a:pt x="225298" y="112649"/>
                  </a:moveTo>
                  <a:lnTo>
                    <a:pt x="225298" y="112649"/>
                  </a:lnTo>
                  <a:cubicBezTo>
                    <a:pt x="225298" y="174863"/>
                    <a:pt x="174863" y="225298"/>
                    <a:pt x="112649" y="225298"/>
                  </a:cubicBezTo>
                  <a:lnTo>
                    <a:pt x="112649" y="225298"/>
                  </a:lnTo>
                  <a:cubicBezTo>
                    <a:pt x="50435" y="225298"/>
                    <a:pt x="0" y="174863"/>
                    <a:pt x="0" y="112649"/>
                  </a:cubicBezTo>
                  <a:lnTo>
                    <a:pt x="0" y="112649"/>
                  </a:lnTo>
                  <a:cubicBezTo>
                    <a:pt x="0" y="50435"/>
                    <a:pt x="50435" y="0"/>
                    <a:pt x="112649" y="0"/>
                  </a:cubicBezTo>
                  <a:lnTo>
                    <a:pt x="112649" y="0"/>
                  </a:lnTo>
                  <a:cubicBezTo>
                    <a:pt x="174863" y="0"/>
                    <a:pt x="225298" y="50435"/>
                    <a:pt x="225298" y="112649"/>
                  </a:cubicBezTo>
                  <a:close/>
                </a:path>
              </a:pathLst>
            </a:custGeom>
            <a:solidFill>
              <a:srgbClr val="FFFFFF"/>
            </a:solidFill>
            <a:ln w="47625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name="TextBox 8" id="8"/>
            <p:cNvSpPr txBox="true"/>
            <p:nvPr/>
          </p:nvSpPr>
          <p:spPr>
            <a:xfrm>
              <a:off x="0" y="-38100"/>
              <a:ext cx="225298" cy="26339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9" id="9"/>
          <p:cNvSpPr txBox="true"/>
          <p:nvPr/>
        </p:nvSpPr>
        <p:spPr>
          <a:xfrm rot="0">
            <a:off x="1313072" y="2183924"/>
            <a:ext cx="7922185" cy="9664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837"/>
              </a:lnSpc>
              <a:spcBef>
                <a:spcPct val="0"/>
              </a:spcBef>
            </a:pPr>
            <a:r>
              <a:rPr lang="en-US" b="true" sz="5598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Learning Objectives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2631779" y="3564984"/>
            <a:ext cx="16877055" cy="464094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9451"/>
              </a:lnSpc>
            </a:pPr>
            <a:r>
              <a:rPr lang="en-US" sz="3780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I can turn my plan into a draft.</a:t>
            </a:r>
          </a:p>
          <a:p>
            <a:pPr algn="just">
              <a:lnSpc>
                <a:spcPts val="9451"/>
              </a:lnSpc>
            </a:pPr>
            <a:r>
              <a:rPr lang="en-US" sz="3780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I can use wo</a:t>
            </a:r>
            <a:r>
              <a:rPr lang="en-US" sz="3780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rds like first / next / because to connect ideas.</a:t>
            </a:r>
          </a:p>
          <a:p>
            <a:pPr algn="just">
              <a:lnSpc>
                <a:spcPts val="9451"/>
              </a:lnSpc>
            </a:pPr>
            <a:r>
              <a:rPr lang="en-US" sz="3780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I can add a detail so my writing is clearer.</a:t>
            </a:r>
          </a:p>
          <a:p>
            <a:pPr algn="just">
              <a:lnSpc>
                <a:spcPts val="9451"/>
              </a:lnSpc>
            </a:pPr>
          </a:p>
        </p:txBody>
      </p:sp>
      <p:sp>
        <p:nvSpPr>
          <p:cNvPr name="TextBox 11" id="11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S1</a:t>
            </a:r>
          </a:p>
        </p:txBody>
      </p:sp>
      <p:grpSp>
        <p:nvGrpSpPr>
          <p:cNvPr name="Group 12" id="12"/>
          <p:cNvGrpSpPr/>
          <p:nvPr/>
        </p:nvGrpSpPr>
        <p:grpSpPr>
          <a:xfrm rot="0">
            <a:off x="1313072" y="5086187"/>
            <a:ext cx="855437" cy="855440"/>
            <a:chOff x="0" y="0"/>
            <a:chExt cx="225298" cy="225298"/>
          </a:xfrm>
        </p:grpSpPr>
        <p:sp>
          <p:nvSpPr>
            <p:cNvPr name="Freeform 13" id="13"/>
            <p:cNvSpPr/>
            <p:nvPr/>
          </p:nvSpPr>
          <p:spPr>
            <a:xfrm flipH="false" flipV="false" rot="0">
              <a:off x="0" y="0"/>
              <a:ext cx="225298" cy="225298"/>
            </a:xfrm>
            <a:custGeom>
              <a:avLst/>
              <a:gdLst/>
              <a:ahLst/>
              <a:cxnLst/>
              <a:rect r="r" b="b" t="t" l="l"/>
              <a:pathLst>
                <a:path h="225298" w="225298">
                  <a:moveTo>
                    <a:pt x="225298" y="112649"/>
                  </a:moveTo>
                  <a:lnTo>
                    <a:pt x="225298" y="112649"/>
                  </a:lnTo>
                  <a:cubicBezTo>
                    <a:pt x="225298" y="174863"/>
                    <a:pt x="174863" y="225298"/>
                    <a:pt x="112649" y="225298"/>
                  </a:cubicBezTo>
                  <a:lnTo>
                    <a:pt x="112649" y="225298"/>
                  </a:lnTo>
                  <a:cubicBezTo>
                    <a:pt x="50435" y="225298"/>
                    <a:pt x="0" y="174863"/>
                    <a:pt x="0" y="112649"/>
                  </a:cubicBezTo>
                  <a:lnTo>
                    <a:pt x="0" y="112649"/>
                  </a:lnTo>
                  <a:cubicBezTo>
                    <a:pt x="0" y="50435"/>
                    <a:pt x="50435" y="0"/>
                    <a:pt x="112649" y="0"/>
                  </a:cubicBezTo>
                  <a:lnTo>
                    <a:pt x="112649" y="0"/>
                  </a:lnTo>
                  <a:cubicBezTo>
                    <a:pt x="174863" y="0"/>
                    <a:pt x="225298" y="50435"/>
                    <a:pt x="225298" y="112649"/>
                  </a:cubicBezTo>
                  <a:close/>
                </a:path>
              </a:pathLst>
            </a:custGeom>
            <a:solidFill>
              <a:srgbClr val="FFFFFF"/>
            </a:solidFill>
            <a:ln w="47625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name="TextBox 14" id="14"/>
            <p:cNvSpPr txBox="true"/>
            <p:nvPr/>
          </p:nvSpPr>
          <p:spPr>
            <a:xfrm>
              <a:off x="0" y="-38100"/>
              <a:ext cx="225298" cy="26339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15" id="15"/>
          <p:cNvGrpSpPr/>
          <p:nvPr/>
        </p:nvGrpSpPr>
        <p:grpSpPr>
          <a:xfrm rot="0">
            <a:off x="1313072" y="6236903"/>
            <a:ext cx="855437" cy="855440"/>
            <a:chOff x="0" y="0"/>
            <a:chExt cx="225298" cy="225298"/>
          </a:xfrm>
        </p:grpSpPr>
        <p:sp>
          <p:nvSpPr>
            <p:cNvPr name="Freeform 16" id="16"/>
            <p:cNvSpPr/>
            <p:nvPr/>
          </p:nvSpPr>
          <p:spPr>
            <a:xfrm flipH="false" flipV="false" rot="0">
              <a:off x="0" y="0"/>
              <a:ext cx="225298" cy="225298"/>
            </a:xfrm>
            <a:custGeom>
              <a:avLst/>
              <a:gdLst/>
              <a:ahLst/>
              <a:cxnLst/>
              <a:rect r="r" b="b" t="t" l="l"/>
              <a:pathLst>
                <a:path h="225298" w="225298">
                  <a:moveTo>
                    <a:pt x="225298" y="112649"/>
                  </a:moveTo>
                  <a:lnTo>
                    <a:pt x="225298" y="112649"/>
                  </a:lnTo>
                  <a:cubicBezTo>
                    <a:pt x="225298" y="174863"/>
                    <a:pt x="174863" y="225298"/>
                    <a:pt x="112649" y="225298"/>
                  </a:cubicBezTo>
                  <a:lnTo>
                    <a:pt x="112649" y="225298"/>
                  </a:lnTo>
                  <a:cubicBezTo>
                    <a:pt x="50435" y="225298"/>
                    <a:pt x="0" y="174863"/>
                    <a:pt x="0" y="112649"/>
                  </a:cubicBezTo>
                  <a:lnTo>
                    <a:pt x="0" y="112649"/>
                  </a:lnTo>
                  <a:cubicBezTo>
                    <a:pt x="0" y="50435"/>
                    <a:pt x="50435" y="0"/>
                    <a:pt x="112649" y="0"/>
                  </a:cubicBezTo>
                  <a:lnTo>
                    <a:pt x="112649" y="0"/>
                  </a:lnTo>
                  <a:cubicBezTo>
                    <a:pt x="174863" y="0"/>
                    <a:pt x="225298" y="50435"/>
                    <a:pt x="225298" y="112649"/>
                  </a:cubicBezTo>
                  <a:close/>
                </a:path>
              </a:pathLst>
            </a:custGeom>
            <a:solidFill>
              <a:srgbClr val="FFFFFF"/>
            </a:solidFill>
            <a:ln w="47625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name="TextBox 17" id="17"/>
            <p:cNvSpPr txBox="true"/>
            <p:nvPr/>
          </p:nvSpPr>
          <p:spPr>
            <a:xfrm>
              <a:off x="0" y="-38100"/>
              <a:ext cx="225298" cy="26339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</p:spTree>
  </p:cSld>
  <p:clrMapOvr>
    <a:masterClrMapping/>
  </p:clrMapOvr>
</p:sld>
</file>

<file path=ppt/slides/slide1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TextBox 3" id="3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S2</a:t>
            </a:r>
          </a:p>
        </p:txBody>
      </p:sp>
      <p:sp>
        <p:nvSpPr>
          <p:cNvPr name="TextBox 4" id="4"/>
          <p:cNvSpPr txBox="true"/>
          <p:nvPr/>
        </p:nvSpPr>
        <p:spPr>
          <a:xfrm rot="0">
            <a:off x="743839" y="914400"/>
            <a:ext cx="13620990" cy="9708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916"/>
              </a:lnSpc>
              <a:spcBef>
                <a:spcPct val="0"/>
              </a:spcBef>
            </a:pPr>
            <a:r>
              <a:rPr lang="en-US" b="true" sz="5654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The 5-part story frame</a:t>
            </a:r>
          </a:p>
        </p:txBody>
      </p:sp>
      <p:grpSp>
        <p:nvGrpSpPr>
          <p:cNvPr name="Group 5" id="5"/>
          <p:cNvGrpSpPr/>
          <p:nvPr/>
        </p:nvGrpSpPr>
        <p:grpSpPr>
          <a:xfrm rot="0">
            <a:off x="743839" y="2966500"/>
            <a:ext cx="10205149" cy="1608122"/>
            <a:chOff x="0" y="0"/>
            <a:chExt cx="13606865" cy="2144163"/>
          </a:xfrm>
        </p:grpSpPr>
        <p:grpSp>
          <p:nvGrpSpPr>
            <p:cNvPr name="Group 6" id="6"/>
            <p:cNvGrpSpPr/>
            <p:nvPr/>
          </p:nvGrpSpPr>
          <p:grpSpPr>
            <a:xfrm rot="0">
              <a:off x="1408018" y="316222"/>
              <a:ext cx="9176155" cy="1534248"/>
              <a:chOff x="0" y="0"/>
              <a:chExt cx="1812574" cy="303061"/>
            </a:xfrm>
          </p:grpSpPr>
          <p:sp>
            <p:nvSpPr>
              <p:cNvPr name="Freeform 7" id="7"/>
              <p:cNvSpPr/>
              <p:nvPr/>
            </p:nvSpPr>
            <p:spPr>
              <a:xfrm flipH="false" flipV="false" rot="0">
                <a:off x="0" y="0"/>
                <a:ext cx="1812574" cy="303061"/>
              </a:xfrm>
              <a:custGeom>
                <a:avLst/>
                <a:gdLst/>
                <a:ahLst/>
                <a:cxnLst/>
                <a:rect r="r" b="b" t="t" l="l"/>
                <a:pathLst>
                  <a:path h="303061" w="1812574">
                    <a:moveTo>
                      <a:pt x="29248" y="0"/>
                    </a:moveTo>
                    <a:lnTo>
                      <a:pt x="1783326" y="0"/>
                    </a:lnTo>
                    <a:cubicBezTo>
                      <a:pt x="1799479" y="0"/>
                      <a:pt x="1812574" y="13095"/>
                      <a:pt x="1812574" y="29248"/>
                    </a:cubicBezTo>
                    <a:lnTo>
                      <a:pt x="1812574" y="273813"/>
                    </a:lnTo>
                    <a:cubicBezTo>
                      <a:pt x="1812574" y="281570"/>
                      <a:pt x="1809492" y="289010"/>
                      <a:pt x="1804007" y="294495"/>
                    </a:cubicBezTo>
                    <a:cubicBezTo>
                      <a:pt x="1798522" y="299980"/>
                      <a:pt x="1791083" y="303061"/>
                      <a:pt x="1783326" y="303061"/>
                    </a:cubicBezTo>
                    <a:lnTo>
                      <a:pt x="29248" y="303061"/>
                    </a:lnTo>
                    <a:cubicBezTo>
                      <a:pt x="21491" y="303061"/>
                      <a:pt x="14052" y="299980"/>
                      <a:pt x="8567" y="294495"/>
                    </a:cubicBezTo>
                    <a:cubicBezTo>
                      <a:pt x="3082" y="289010"/>
                      <a:pt x="0" y="281570"/>
                      <a:pt x="0" y="273813"/>
                    </a:cubicBezTo>
                    <a:lnTo>
                      <a:pt x="0" y="29248"/>
                    </a:lnTo>
                    <a:cubicBezTo>
                      <a:pt x="0" y="21491"/>
                      <a:pt x="3082" y="14052"/>
                      <a:pt x="8567" y="8567"/>
                    </a:cubicBezTo>
                    <a:cubicBezTo>
                      <a:pt x="14052" y="3082"/>
                      <a:pt x="21491" y="0"/>
                      <a:pt x="29248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57150" cap="rnd">
                <a:solidFill>
                  <a:srgbClr val="000000"/>
                </a:solidFill>
                <a:prstDash val="solid"/>
                <a:round/>
              </a:ln>
            </p:spPr>
          </p:sp>
          <p:sp>
            <p:nvSpPr>
              <p:cNvPr name="TextBox 8" id="8"/>
              <p:cNvSpPr txBox="true"/>
              <p:nvPr/>
            </p:nvSpPr>
            <p:spPr>
              <a:xfrm>
                <a:off x="0" y="-38100"/>
                <a:ext cx="1812574" cy="341161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sp>
          <p:nvSpPr>
            <p:cNvPr name="TextBox 9" id="9"/>
            <p:cNvSpPr txBox="true"/>
            <p:nvPr/>
          </p:nvSpPr>
          <p:spPr>
            <a:xfrm rot="0">
              <a:off x="1724985" y="537727"/>
              <a:ext cx="11881880" cy="1058971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 marL="0" indent="0" lvl="0">
                <a:lnSpc>
                  <a:spcPts val="3631"/>
                </a:lnSpc>
                <a:spcBef>
                  <a:spcPct val="0"/>
                </a:spcBef>
              </a:pPr>
              <a:r>
                <a:rPr lang="en-US" b="true" sz="2593" spc="316" strike="noStrike" u="none">
                  <a:solidFill>
                    <a:srgbClr val="000000"/>
                  </a:solidFill>
                  <a:latin typeface="Open Dyslexic Bold"/>
                  <a:ea typeface="Open Dyslexic Bold"/>
                  <a:cs typeface="Open Dyslexic Bold"/>
                  <a:sym typeface="Open Dyslexic Bold"/>
                </a:rPr>
                <a:t>Exposition (Beginning): </a:t>
              </a:r>
            </a:p>
            <a:p>
              <a:pPr algn="l" marL="0" indent="0" lvl="0">
                <a:lnSpc>
                  <a:spcPts val="2791"/>
                </a:lnSpc>
                <a:spcBef>
                  <a:spcPct val="0"/>
                </a:spcBef>
              </a:pPr>
              <a:r>
                <a:rPr lang="en-US" sz="1993" spc="243" strike="noStrike" u="none">
                  <a:solidFill>
                    <a:srgbClr val="000000"/>
                  </a:solidFill>
                  <a:latin typeface="Open Dyslexic"/>
                  <a:ea typeface="Open Dyslexic"/>
                  <a:cs typeface="Open Dyslexic"/>
                  <a:sym typeface="Open Dyslexic"/>
                </a:rPr>
                <a:t>Introduce your setting and characters</a:t>
              </a:r>
            </a:p>
          </p:txBody>
        </p:sp>
        <p:sp>
          <p:nvSpPr>
            <p:cNvPr name="TextBox 10" id="10"/>
            <p:cNvSpPr txBox="true"/>
            <p:nvPr/>
          </p:nvSpPr>
          <p:spPr>
            <a:xfrm rot="0">
              <a:off x="0" y="-200025"/>
              <a:ext cx="1408018" cy="2344188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>
                <a:lnSpc>
                  <a:spcPts val="14863"/>
                </a:lnSpc>
                <a:spcBef>
                  <a:spcPct val="0"/>
                </a:spcBef>
              </a:pPr>
              <a:r>
                <a:rPr lang="en-US" b="true" sz="10616">
                  <a:solidFill>
                    <a:srgbClr val="000000"/>
                  </a:solidFill>
                  <a:latin typeface="OpenDyslexic Bold"/>
                  <a:ea typeface="OpenDyslexic Bold"/>
                  <a:cs typeface="OpenDyslexic Bold"/>
                  <a:sym typeface="OpenDyslexic Bold"/>
                </a:rPr>
                <a:t>1</a:t>
              </a:r>
            </a:p>
          </p:txBody>
        </p:sp>
      </p:grpSp>
      <p:grpSp>
        <p:nvGrpSpPr>
          <p:cNvPr name="Group 11" id="11"/>
          <p:cNvGrpSpPr/>
          <p:nvPr/>
        </p:nvGrpSpPr>
        <p:grpSpPr>
          <a:xfrm rot="0">
            <a:off x="743839" y="4727682"/>
            <a:ext cx="7938130" cy="2451345"/>
            <a:chOff x="0" y="0"/>
            <a:chExt cx="10584173" cy="3268460"/>
          </a:xfrm>
        </p:grpSpPr>
        <p:grpSp>
          <p:nvGrpSpPr>
            <p:cNvPr name="Group 12" id="12"/>
            <p:cNvGrpSpPr/>
            <p:nvPr/>
          </p:nvGrpSpPr>
          <p:grpSpPr>
            <a:xfrm rot="0">
              <a:off x="1408018" y="0"/>
              <a:ext cx="9176155" cy="3268460"/>
              <a:chOff x="0" y="0"/>
              <a:chExt cx="1812574" cy="645622"/>
            </a:xfrm>
          </p:grpSpPr>
          <p:sp>
            <p:nvSpPr>
              <p:cNvPr name="Freeform 13" id="13"/>
              <p:cNvSpPr/>
              <p:nvPr/>
            </p:nvSpPr>
            <p:spPr>
              <a:xfrm flipH="false" flipV="false" rot="0">
                <a:off x="0" y="0"/>
                <a:ext cx="1812574" cy="645622"/>
              </a:xfrm>
              <a:custGeom>
                <a:avLst/>
                <a:gdLst/>
                <a:ahLst/>
                <a:cxnLst/>
                <a:rect r="r" b="b" t="t" l="l"/>
                <a:pathLst>
                  <a:path h="645622" w="1812574">
                    <a:moveTo>
                      <a:pt x="29248" y="0"/>
                    </a:moveTo>
                    <a:lnTo>
                      <a:pt x="1783326" y="0"/>
                    </a:lnTo>
                    <a:cubicBezTo>
                      <a:pt x="1799479" y="0"/>
                      <a:pt x="1812574" y="13095"/>
                      <a:pt x="1812574" y="29248"/>
                    </a:cubicBezTo>
                    <a:lnTo>
                      <a:pt x="1812574" y="616374"/>
                    </a:lnTo>
                    <a:cubicBezTo>
                      <a:pt x="1812574" y="624131"/>
                      <a:pt x="1809492" y="631570"/>
                      <a:pt x="1804007" y="637055"/>
                    </a:cubicBezTo>
                    <a:cubicBezTo>
                      <a:pt x="1798522" y="642540"/>
                      <a:pt x="1791083" y="645622"/>
                      <a:pt x="1783326" y="645622"/>
                    </a:cubicBezTo>
                    <a:lnTo>
                      <a:pt x="29248" y="645622"/>
                    </a:lnTo>
                    <a:cubicBezTo>
                      <a:pt x="21491" y="645622"/>
                      <a:pt x="14052" y="642540"/>
                      <a:pt x="8567" y="637055"/>
                    </a:cubicBezTo>
                    <a:cubicBezTo>
                      <a:pt x="3082" y="631570"/>
                      <a:pt x="0" y="624131"/>
                      <a:pt x="0" y="616374"/>
                    </a:cubicBezTo>
                    <a:lnTo>
                      <a:pt x="0" y="29248"/>
                    </a:lnTo>
                    <a:cubicBezTo>
                      <a:pt x="0" y="21491"/>
                      <a:pt x="3082" y="14052"/>
                      <a:pt x="8567" y="8567"/>
                    </a:cubicBezTo>
                    <a:cubicBezTo>
                      <a:pt x="14052" y="3082"/>
                      <a:pt x="21491" y="0"/>
                      <a:pt x="29248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57150" cap="rnd">
                <a:solidFill>
                  <a:srgbClr val="000000"/>
                </a:solidFill>
                <a:prstDash val="solid"/>
                <a:round/>
              </a:ln>
            </p:spPr>
          </p:sp>
          <p:sp>
            <p:nvSpPr>
              <p:cNvPr name="TextBox 14" id="14"/>
              <p:cNvSpPr txBox="true"/>
              <p:nvPr/>
            </p:nvSpPr>
            <p:spPr>
              <a:xfrm>
                <a:off x="0" y="-38100"/>
                <a:ext cx="1812574" cy="683722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sp>
          <p:nvSpPr>
            <p:cNvPr name="TextBox 15" id="15"/>
            <p:cNvSpPr txBox="true"/>
            <p:nvPr/>
          </p:nvSpPr>
          <p:spPr>
            <a:xfrm rot="0">
              <a:off x="1724985" y="221505"/>
              <a:ext cx="8859188" cy="2735371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 marL="0" indent="0" lvl="0">
                <a:lnSpc>
                  <a:spcPts val="3631"/>
                </a:lnSpc>
                <a:spcBef>
                  <a:spcPct val="0"/>
                </a:spcBef>
              </a:pPr>
              <a:r>
                <a:rPr lang="en-US" b="true" sz="2593" spc="316">
                  <a:solidFill>
                    <a:srgbClr val="000000"/>
                  </a:solidFill>
                  <a:latin typeface="Open Dyslexic Bold"/>
                  <a:ea typeface="Open Dyslexic Bold"/>
                  <a:cs typeface="Open Dyslexic Bold"/>
                  <a:sym typeface="Open Dyslexic Bold"/>
                </a:rPr>
                <a:t>Ri</a:t>
              </a:r>
              <a:r>
                <a:rPr lang="en-US" b="true" sz="2593" spc="316" strike="noStrike" u="none">
                  <a:solidFill>
                    <a:srgbClr val="000000"/>
                  </a:solidFill>
                  <a:latin typeface="Open Dyslexic Bold"/>
                  <a:ea typeface="Open Dyslexic Bold"/>
                  <a:cs typeface="Open Dyslexic Bold"/>
                  <a:sym typeface="Open Dyslexic Bold"/>
                </a:rPr>
                <a:t>sing</a:t>
              </a:r>
              <a:r>
                <a:rPr lang="en-US" b="true" sz="2593" spc="316" strike="noStrike" u="none">
                  <a:solidFill>
                    <a:srgbClr val="000000"/>
                  </a:solidFill>
                  <a:latin typeface="Open Dyslexic Bold"/>
                  <a:ea typeface="Open Dyslexic Bold"/>
                  <a:cs typeface="Open Dyslexic Bold"/>
                  <a:sym typeface="Open Dyslexic Bold"/>
                </a:rPr>
                <a:t> Act</a:t>
              </a:r>
              <a:r>
                <a:rPr lang="en-US" b="true" sz="2593" spc="316" strike="noStrike" u="none">
                  <a:solidFill>
                    <a:srgbClr val="000000"/>
                  </a:solidFill>
                  <a:latin typeface="Open Dyslexic Bold"/>
                  <a:ea typeface="Open Dyslexic Bold"/>
                  <a:cs typeface="Open Dyslexic Bold"/>
                  <a:sym typeface="Open Dyslexic Bold"/>
                </a:rPr>
                <a:t>i</a:t>
              </a:r>
              <a:r>
                <a:rPr lang="en-US" b="true" sz="2593" spc="316" strike="noStrike" u="none">
                  <a:solidFill>
                    <a:srgbClr val="000000"/>
                  </a:solidFill>
                  <a:latin typeface="Open Dyslexic Bold"/>
                  <a:ea typeface="Open Dyslexic Bold"/>
                  <a:cs typeface="Open Dyslexic Bold"/>
                  <a:sym typeface="Open Dyslexic Bold"/>
                </a:rPr>
                <a:t>o</a:t>
              </a:r>
              <a:r>
                <a:rPr lang="en-US" b="true" sz="2593" spc="316" strike="noStrike" u="none">
                  <a:solidFill>
                    <a:srgbClr val="000000"/>
                  </a:solidFill>
                  <a:latin typeface="Open Dyslexic Bold"/>
                  <a:ea typeface="Open Dyslexic Bold"/>
                  <a:cs typeface="Open Dyslexic Bold"/>
                  <a:sym typeface="Open Dyslexic Bold"/>
                </a:rPr>
                <a:t>n:</a:t>
              </a:r>
              <a:r>
                <a:rPr lang="en-US" b="true" sz="2593" spc="316" strike="noStrike" u="none">
                  <a:solidFill>
                    <a:srgbClr val="000000"/>
                  </a:solidFill>
                  <a:latin typeface="Open Dyslexic Bold"/>
                  <a:ea typeface="Open Dyslexic Bold"/>
                  <a:cs typeface="Open Dyslexic Bold"/>
                  <a:sym typeface="Open Dyslexic Bold"/>
                </a:rPr>
                <a:t> </a:t>
              </a:r>
            </a:p>
            <a:p>
              <a:pPr algn="l" marL="0" indent="0" lvl="0">
                <a:lnSpc>
                  <a:spcPts val="3351"/>
                </a:lnSpc>
                <a:spcBef>
                  <a:spcPct val="0"/>
                </a:spcBef>
              </a:pPr>
              <a:r>
                <a:rPr lang="en-US" sz="2393" spc="292" strike="noStrike" u="none">
                  <a:solidFill>
                    <a:srgbClr val="000000"/>
                  </a:solidFill>
                  <a:latin typeface="Open Dyslexic"/>
                  <a:ea typeface="Open Dyslexic"/>
                  <a:cs typeface="Open Dyslexic"/>
                  <a:sym typeface="Open Dyslexic"/>
                </a:rPr>
                <a:t>Show wha</a:t>
              </a:r>
              <a:r>
                <a:rPr lang="en-US" sz="2393" spc="292" strike="noStrike" u="none">
                  <a:solidFill>
                    <a:srgbClr val="000000"/>
                  </a:solidFill>
                  <a:latin typeface="Open Dyslexic"/>
                  <a:ea typeface="Open Dyslexic"/>
                  <a:cs typeface="Open Dyslexic"/>
                  <a:sym typeface="Open Dyslexic"/>
                </a:rPr>
                <a:t>t your character is doing and build up to the problem.</a:t>
              </a:r>
            </a:p>
            <a:p>
              <a:pPr algn="l" marL="0" indent="0" lvl="0">
                <a:lnSpc>
                  <a:spcPts val="2791"/>
                </a:lnSpc>
                <a:spcBef>
                  <a:spcPct val="0"/>
                </a:spcBef>
              </a:pPr>
            </a:p>
          </p:txBody>
        </p:sp>
        <p:sp>
          <p:nvSpPr>
            <p:cNvPr name="TextBox 16" id="16"/>
            <p:cNvSpPr txBox="true"/>
            <p:nvPr/>
          </p:nvSpPr>
          <p:spPr>
            <a:xfrm rot="0">
              <a:off x="0" y="-14331"/>
              <a:ext cx="1408018" cy="2344188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>
                <a:lnSpc>
                  <a:spcPts val="14863"/>
                </a:lnSpc>
                <a:spcBef>
                  <a:spcPct val="0"/>
                </a:spcBef>
              </a:pPr>
              <a:r>
                <a:rPr lang="en-US" b="true" sz="10616">
                  <a:solidFill>
                    <a:srgbClr val="000000"/>
                  </a:solidFill>
                  <a:latin typeface="OpenDyslexic Bold"/>
                  <a:ea typeface="OpenDyslexic Bold"/>
                  <a:cs typeface="OpenDyslexic Bold"/>
                  <a:sym typeface="OpenDyslexic Bold"/>
                </a:rPr>
                <a:t>2</a:t>
              </a:r>
            </a:p>
          </p:txBody>
        </p:sp>
      </p:grpSp>
      <p:grpSp>
        <p:nvGrpSpPr>
          <p:cNvPr name="Group 17" id="17"/>
          <p:cNvGrpSpPr/>
          <p:nvPr/>
        </p:nvGrpSpPr>
        <p:grpSpPr>
          <a:xfrm rot="0">
            <a:off x="743839" y="7642372"/>
            <a:ext cx="8008236" cy="1798557"/>
            <a:chOff x="0" y="0"/>
            <a:chExt cx="10677648" cy="2398076"/>
          </a:xfrm>
        </p:grpSpPr>
        <p:grpSp>
          <p:nvGrpSpPr>
            <p:cNvPr name="Group 18" id="18"/>
            <p:cNvGrpSpPr/>
            <p:nvPr/>
          </p:nvGrpSpPr>
          <p:grpSpPr>
            <a:xfrm rot="0">
              <a:off x="1408018" y="0"/>
              <a:ext cx="9269630" cy="2398076"/>
              <a:chOff x="0" y="0"/>
              <a:chExt cx="1831038" cy="473694"/>
            </a:xfrm>
          </p:grpSpPr>
          <p:sp>
            <p:nvSpPr>
              <p:cNvPr name="Freeform 19" id="19"/>
              <p:cNvSpPr/>
              <p:nvPr/>
            </p:nvSpPr>
            <p:spPr>
              <a:xfrm flipH="false" flipV="false" rot="0">
                <a:off x="0" y="0"/>
                <a:ext cx="1831038" cy="473694"/>
              </a:xfrm>
              <a:custGeom>
                <a:avLst/>
                <a:gdLst/>
                <a:ahLst/>
                <a:cxnLst/>
                <a:rect r="r" b="b" t="t" l="l"/>
                <a:pathLst>
                  <a:path h="473694" w="1831038">
                    <a:moveTo>
                      <a:pt x="28953" y="0"/>
                    </a:moveTo>
                    <a:lnTo>
                      <a:pt x="1802085" y="0"/>
                    </a:lnTo>
                    <a:cubicBezTo>
                      <a:pt x="1818075" y="0"/>
                      <a:pt x="1831038" y="12963"/>
                      <a:pt x="1831038" y="28953"/>
                    </a:cubicBezTo>
                    <a:lnTo>
                      <a:pt x="1831038" y="444741"/>
                    </a:lnTo>
                    <a:cubicBezTo>
                      <a:pt x="1831038" y="460731"/>
                      <a:pt x="1818075" y="473694"/>
                      <a:pt x="1802085" y="473694"/>
                    </a:cubicBezTo>
                    <a:lnTo>
                      <a:pt x="28953" y="473694"/>
                    </a:lnTo>
                    <a:cubicBezTo>
                      <a:pt x="12963" y="473694"/>
                      <a:pt x="0" y="460731"/>
                      <a:pt x="0" y="444741"/>
                    </a:cubicBezTo>
                    <a:lnTo>
                      <a:pt x="0" y="28953"/>
                    </a:lnTo>
                    <a:cubicBezTo>
                      <a:pt x="0" y="12963"/>
                      <a:pt x="12963" y="0"/>
                      <a:pt x="28953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57150" cap="rnd">
                <a:solidFill>
                  <a:srgbClr val="000000"/>
                </a:solidFill>
                <a:prstDash val="solid"/>
                <a:round/>
              </a:ln>
            </p:spPr>
          </p:sp>
          <p:sp>
            <p:nvSpPr>
              <p:cNvPr name="TextBox 20" id="20"/>
              <p:cNvSpPr txBox="true"/>
              <p:nvPr/>
            </p:nvSpPr>
            <p:spPr>
              <a:xfrm>
                <a:off x="0" y="-38100"/>
                <a:ext cx="1831038" cy="511794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sp>
          <p:nvSpPr>
            <p:cNvPr name="TextBox 21" id="21"/>
            <p:cNvSpPr txBox="true"/>
            <p:nvPr/>
          </p:nvSpPr>
          <p:spPr>
            <a:xfrm rot="0">
              <a:off x="1724985" y="221505"/>
              <a:ext cx="8335023" cy="2176571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 marL="0" indent="0" lvl="0">
                <a:lnSpc>
                  <a:spcPts val="3631"/>
                </a:lnSpc>
                <a:spcBef>
                  <a:spcPct val="0"/>
                </a:spcBef>
              </a:pPr>
              <a:r>
                <a:rPr lang="en-US" b="true" sz="2593" spc="316">
                  <a:solidFill>
                    <a:srgbClr val="000000"/>
                  </a:solidFill>
                  <a:latin typeface="Open Dyslexic Bold"/>
                  <a:ea typeface="Open Dyslexic Bold"/>
                  <a:cs typeface="Open Dyslexic Bold"/>
                  <a:sym typeface="Open Dyslexic Bold"/>
                </a:rPr>
                <a:t>Climax:</a:t>
              </a:r>
              <a:r>
                <a:rPr lang="en-US" b="true" sz="2593" spc="316" strike="noStrike" u="none">
                  <a:solidFill>
                    <a:srgbClr val="000000"/>
                  </a:solidFill>
                  <a:latin typeface="Open Dyslexic Bold"/>
                  <a:ea typeface="Open Dyslexic Bold"/>
                  <a:cs typeface="Open Dyslexic Bold"/>
                  <a:sym typeface="Open Dyslexic Bold"/>
                </a:rPr>
                <a:t> </a:t>
              </a:r>
              <a:r>
                <a:rPr lang="en-US" b="true" sz="2593" spc="316" strike="noStrike" u="none">
                  <a:solidFill>
                    <a:srgbClr val="000000"/>
                  </a:solidFill>
                  <a:latin typeface="Open Dyslexic Bold"/>
                  <a:ea typeface="Open Dyslexic Bold"/>
                  <a:cs typeface="Open Dyslexic Bold"/>
                  <a:sym typeface="Open Dyslexic Bold"/>
                </a:rPr>
                <a:t> </a:t>
              </a:r>
            </a:p>
            <a:p>
              <a:pPr algn="l" marL="0" indent="0" lvl="0">
                <a:lnSpc>
                  <a:spcPts val="3351"/>
                </a:lnSpc>
                <a:spcBef>
                  <a:spcPct val="0"/>
                </a:spcBef>
              </a:pPr>
              <a:r>
                <a:rPr lang="en-US" sz="2393" spc="292" strike="noStrike" u="none">
                  <a:solidFill>
                    <a:srgbClr val="000000"/>
                  </a:solidFill>
                  <a:latin typeface="Open Dyslexic"/>
                  <a:ea typeface="Open Dyslexic"/>
                  <a:cs typeface="Open Dyslexic"/>
                  <a:sym typeface="Open Dyslexic"/>
                </a:rPr>
                <a:t>Show the</a:t>
              </a:r>
              <a:r>
                <a:rPr lang="en-US" sz="2393" spc="292" strike="noStrike" u="none">
                  <a:solidFill>
                    <a:srgbClr val="000000"/>
                  </a:solidFill>
                  <a:latin typeface="Open Dyslexic"/>
                  <a:ea typeface="Open Dyslexic"/>
                  <a:cs typeface="Open Dyslexic"/>
                  <a:sym typeface="Open Dyslexic"/>
                </a:rPr>
                <a:t> BIG problem or exciting event.</a:t>
              </a:r>
            </a:p>
            <a:p>
              <a:pPr algn="l" marL="0" indent="0" lvl="0">
                <a:lnSpc>
                  <a:spcPts val="2791"/>
                </a:lnSpc>
                <a:spcBef>
                  <a:spcPct val="0"/>
                </a:spcBef>
              </a:pPr>
            </a:p>
          </p:txBody>
        </p:sp>
        <p:sp>
          <p:nvSpPr>
            <p:cNvPr name="TextBox 22" id="22"/>
            <p:cNvSpPr txBox="true"/>
            <p:nvPr/>
          </p:nvSpPr>
          <p:spPr>
            <a:xfrm rot="0">
              <a:off x="0" y="-200025"/>
              <a:ext cx="1408018" cy="2344188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>
                <a:lnSpc>
                  <a:spcPts val="14863"/>
                </a:lnSpc>
                <a:spcBef>
                  <a:spcPct val="0"/>
                </a:spcBef>
              </a:pPr>
              <a:r>
                <a:rPr lang="en-US" b="true" sz="10616">
                  <a:solidFill>
                    <a:srgbClr val="000000"/>
                  </a:solidFill>
                  <a:latin typeface="OpenDyslexic Bold"/>
                  <a:ea typeface="OpenDyslexic Bold"/>
                  <a:cs typeface="OpenDyslexic Bold"/>
                  <a:sym typeface="OpenDyslexic Bold"/>
                </a:rPr>
                <a:t>3</a:t>
              </a:r>
            </a:p>
          </p:txBody>
        </p:sp>
      </p:grpSp>
      <p:grpSp>
        <p:nvGrpSpPr>
          <p:cNvPr name="Group 23" id="23"/>
          <p:cNvGrpSpPr/>
          <p:nvPr/>
        </p:nvGrpSpPr>
        <p:grpSpPr>
          <a:xfrm rot="0">
            <a:off x="9144000" y="3201192"/>
            <a:ext cx="8115300" cy="2217657"/>
            <a:chOff x="0" y="0"/>
            <a:chExt cx="10820400" cy="2956876"/>
          </a:xfrm>
        </p:grpSpPr>
        <p:grpSp>
          <p:nvGrpSpPr>
            <p:cNvPr name="Group 24" id="24"/>
            <p:cNvGrpSpPr/>
            <p:nvPr/>
          </p:nvGrpSpPr>
          <p:grpSpPr>
            <a:xfrm rot="0">
              <a:off x="1408018" y="0"/>
              <a:ext cx="9412382" cy="2915873"/>
              <a:chOff x="0" y="0"/>
              <a:chExt cx="1859236" cy="575975"/>
            </a:xfrm>
          </p:grpSpPr>
          <p:sp>
            <p:nvSpPr>
              <p:cNvPr name="Freeform 25" id="25"/>
              <p:cNvSpPr/>
              <p:nvPr/>
            </p:nvSpPr>
            <p:spPr>
              <a:xfrm flipH="false" flipV="false" rot="0">
                <a:off x="0" y="0"/>
                <a:ext cx="1859236" cy="575975"/>
              </a:xfrm>
              <a:custGeom>
                <a:avLst/>
                <a:gdLst/>
                <a:ahLst/>
                <a:cxnLst/>
                <a:rect r="r" b="b" t="t" l="l"/>
                <a:pathLst>
                  <a:path h="575975" w="1859236">
                    <a:moveTo>
                      <a:pt x="28514" y="0"/>
                    </a:moveTo>
                    <a:lnTo>
                      <a:pt x="1830722" y="0"/>
                    </a:lnTo>
                    <a:cubicBezTo>
                      <a:pt x="1846470" y="0"/>
                      <a:pt x="1859236" y="12766"/>
                      <a:pt x="1859236" y="28514"/>
                    </a:cubicBezTo>
                    <a:lnTo>
                      <a:pt x="1859236" y="547461"/>
                    </a:lnTo>
                    <a:cubicBezTo>
                      <a:pt x="1859236" y="555023"/>
                      <a:pt x="1856232" y="562276"/>
                      <a:pt x="1850884" y="567623"/>
                    </a:cubicBezTo>
                    <a:cubicBezTo>
                      <a:pt x="1845537" y="572971"/>
                      <a:pt x="1838284" y="575975"/>
                      <a:pt x="1830722" y="575975"/>
                    </a:cubicBezTo>
                    <a:lnTo>
                      <a:pt x="28514" y="575975"/>
                    </a:lnTo>
                    <a:cubicBezTo>
                      <a:pt x="12766" y="575975"/>
                      <a:pt x="0" y="563209"/>
                      <a:pt x="0" y="547461"/>
                    </a:cubicBezTo>
                    <a:lnTo>
                      <a:pt x="0" y="28514"/>
                    </a:lnTo>
                    <a:cubicBezTo>
                      <a:pt x="0" y="12766"/>
                      <a:pt x="12766" y="0"/>
                      <a:pt x="2851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57150" cap="rnd">
                <a:solidFill>
                  <a:srgbClr val="000000"/>
                </a:solidFill>
                <a:prstDash val="solid"/>
                <a:round/>
              </a:ln>
            </p:spPr>
          </p:sp>
          <p:sp>
            <p:nvSpPr>
              <p:cNvPr name="TextBox 26" id="26"/>
              <p:cNvSpPr txBox="true"/>
              <p:nvPr/>
            </p:nvSpPr>
            <p:spPr>
              <a:xfrm>
                <a:off x="0" y="-38100"/>
                <a:ext cx="1859236" cy="6140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sp>
          <p:nvSpPr>
            <p:cNvPr name="TextBox 27" id="27"/>
            <p:cNvSpPr txBox="true"/>
            <p:nvPr/>
          </p:nvSpPr>
          <p:spPr>
            <a:xfrm rot="0">
              <a:off x="1724985" y="221505"/>
              <a:ext cx="8801637" cy="2735371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 marL="0" indent="0" lvl="0">
                <a:lnSpc>
                  <a:spcPts val="3631"/>
                </a:lnSpc>
                <a:spcBef>
                  <a:spcPct val="0"/>
                </a:spcBef>
              </a:pPr>
              <a:r>
                <a:rPr lang="en-US" b="true" sz="2593" spc="316">
                  <a:solidFill>
                    <a:srgbClr val="000000"/>
                  </a:solidFill>
                  <a:latin typeface="Open Dyslexic Bold"/>
                  <a:ea typeface="Open Dyslexic Bold"/>
                  <a:cs typeface="Open Dyslexic Bold"/>
                  <a:sym typeface="Open Dyslexic Bold"/>
                </a:rPr>
                <a:t>Falling</a:t>
              </a:r>
              <a:r>
                <a:rPr lang="en-US" b="true" sz="2593" spc="316" strike="noStrike" u="none">
                  <a:solidFill>
                    <a:srgbClr val="000000"/>
                  </a:solidFill>
                  <a:latin typeface="Open Dyslexic Bold"/>
                  <a:ea typeface="Open Dyslexic Bold"/>
                  <a:cs typeface="Open Dyslexic Bold"/>
                  <a:sym typeface="Open Dyslexic Bold"/>
                </a:rPr>
                <a:t> Action:</a:t>
              </a:r>
              <a:r>
                <a:rPr lang="en-US" b="true" sz="2593" spc="316" strike="noStrike" u="none">
                  <a:solidFill>
                    <a:srgbClr val="000000"/>
                  </a:solidFill>
                  <a:latin typeface="Open Dyslexic Bold"/>
                  <a:ea typeface="Open Dyslexic Bold"/>
                  <a:cs typeface="Open Dyslexic Bold"/>
                  <a:sym typeface="Open Dyslexic Bold"/>
                </a:rPr>
                <a:t> </a:t>
              </a:r>
            </a:p>
            <a:p>
              <a:pPr algn="l" marL="0" indent="0" lvl="0">
                <a:lnSpc>
                  <a:spcPts val="3351"/>
                </a:lnSpc>
                <a:spcBef>
                  <a:spcPct val="0"/>
                </a:spcBef>
              </a:pPr>
              <a:r>
                <a:rPr lang="en-US" sz="2393" spc="292" strike="noStrike" u="none">
                  <a:solidFill>
                    <a:srgbClr val="000000"/>
                  </a:solidFill>
                  <a:latin typeface="Open Dyslexic"/>
                  <a:ea typeface="Open Dyslexic"/>
                  <a:cs typeface="Open Dyslexic"/>
                  <a:sym typeface="Open Dyslexic"/>
                </a:rPr>
                <a:t>Show how the</a:t>
              </a:r>
              <a:r>
                <a:rPr lang="en-US" sz="2393" spc="292" strike="noStrike" u="none">
                  <a:solidFill>
                    <a:srgbClr val="000000"/>
                  </a:solidFill>
                  <a:latin typeface="Open Dyslexic"/>
                  <a:ea typeface="Open Dyslexic"/>
                  <a:cs typeface="Open Dyslexic"/>
                  <a:sym typeface="Open Dyslexic"/>
                </a:rPr>
                <a:t> character tries to solve the problem and what happens next.</a:t>
              </a:r>
            </a:p>
            <a:p>
              <a:pPr algn="l" marL="0" indent="0" lvl="0">
                <a:lnSpc>
                  <a:spcPts val="2791"/>
                </a:lnSpc>
                <a:spcBef>
                  <a:spcPct val="0"/>
                </a:spcBef>
              </a:pPr>
            </a:p>
          </p:txBody>
        </p:sp>
        <p:sp>
          <p:nvSpPr>
            <p:cNvPr name="TextBox 28" id="28"/>
            <p:cNvSpPr txBox="true"/>
            <p:nvPr/>
          </p:nvSpPr>
          <p:spPr>
            <a:xfrm rot="0">
              <a:off x="0" y="157762"/>
              <a:ext cx="1408018" cy="2344188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>
                <a:lnSpc>
                  <a:spcPts val="14863"/>
                </a:lnSpc>
                <a:spcBef>
                  <a:spcPct val="0"/>
                </a:spcBef>
              </a:pPr>
              <a:r>
                <a:rPr lang="en-US" b="true" sz="10616">
                  <a:solidFill>
                    <a:srgbClr val="000000"/>
                  </a:solidFill>
                  <a:latin typeface="OpenDyslexic Bold"/>
                  <a:ea typeface="OpenDyslexic Bold"/>
                  <a:cs typeface="OpenDyslexic Bold"/>
                  <a:sym typeface="OpenDyslexic Bold"/>
                </a:rPr>
                <a:t>4</a:t>
              </a:r>
            </a:p>
          </p:txBody>
        </p:sp>
      </p:grpSp>
      <p:grpSp>
        <p:nvGrpSpPr>
          <p:cNvPr name="Group 29" id="29"/>
          <p:cNvGrpSpPr/>
          <p:nvPr/>
        </p:nvGrpSpPr>
        <p:grpSpPr>
          <a:xfrm rot="0">
            <a:off x="9144000" y="5953355"/>
            <a:ext cx="8115300" cy="1798557"/>
            <a:chOff x="0" y="0"/>
            <a:chExt cx="10820400" cy="2398076"/>
          </a:xfrm>
        </p:grpSpPr>
        <p:grpSp>
          <p:nvGrpSpPr>
            <p:cNvPr name="Group 30" id="30"/>
            <p:cNvGrpSpPr/>
            <p:nvPr/>
          </p:nvGrpSpPr>
          <p:grpSpPr>
            <a:xfrm rot="0">
              <a:off x="1408018" y="0"/>
              <a:ext cx="9412382" cy="2398076"/>
              <a:chOff x="0" y="0"/>
              <a:chExt cx="1859236" cy="473694"/>
            </a:xfrm>
          </p:grpSpPr>
          <p:sp>
            <p:nvSpPr>
              <p:cNvPr name="Freeform 31" id="31"/>
              <p:cNvSpPr/>
              <p:nvPr/>
            </p:nvSpPr>
            <p:spPr>
              <a:xfrm flipH="false" flipV="false" rot="0">
                <a:off x="0" y="0"/>
                <a:ext cx="1859236" cy="473694"/>
              </a:xfrm>
              <a:custGeom>
                <a:avLst/>
                <a:gdLst/>
                <a:ahLst/>
                <a:cxnLst/>
                <a:rect r="r" b="b" t="t" l="l"/>
                <a:pathLst>
                  <a:path h="473694" w="1859236">
                    <a:moveTo>
                      <a:pt x="28514" y="0"/>
                    </a:moveTo>
                    <a:lnTo>
                      <a:pt x="1830722" y="0"/>
                    </a:lnTo>
                    <a:cubicBezTo>
                      <a:pt x="1846470" y="0"/>
                      <a:pt x="1859236" y="12766"/>
                      <a:pt x="1859236" y="28514"/>
                    </a:cubicBezTo>
                    <a:lnTo>
                      <a:pt x="1859236" y="445180"/>
                    </a:lnTo>
                    <a:cubicBezTo>
                      <a:pt x="1859236" y="452742"/>
                      <a:pt x="1856232" y="459995"/>
                      <a:pt x="1850884" y="465342"/>
                    </a:cubicBezTo>
                    <a:cubicBezTo>
                      <a:pt x="1845537" y="470690"/>
                      <a:pt x="1838284" y="473694"/>
                      <a:pt x="1830722" y="473694"/>
                    </a:cubicBezTo>
                    <a:lnTo>
                      <a:pt x="28514" y="473694"/>
                    </a:lnTo>
                    <a:cubicBezTo>
                      <a:pt x="12766" y="473694"/>
                      <a:pt x="0" y="460928"/>
                      <a:pt x="0" y="445180"/>
                    </a:cubicBezTo>
                    <a:lnTo>
                      <a:pt x="0" y="28514"/>
                    </a:lnTo>
                    <a:cubicBezTo>
                      <a:pt x="0" y="12766"/>
                      <a:pt x="12766" y="0"/>
                      <a:pt x="2851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57150" cap="rnd">
                <a:solidFill>
                  <a:srgbClr val="000000"/>
                </a:solidFill>
                <a:prstDash val="solid"/>
                <a:round/>
              </a:ln>
            </p:spPr>
          </p:sp>
          <p:sp>
            <p:nvSpPr>
              <p:cNvPr name="TextBox 32" id="32"/>
              <p:cNvSpPr txBox="true"/>
              <p:nvPr/>
            </p:nvSpPr>
            <p:spPr>
              <a:xfrm>
                <a:off x="0" y="-38100"/>
                <a:ext cx="1859236" cy="511794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sp>
          <p:nvSpPr>
            <p:cNvPr name="TextBox 33" id="33"/>
            <p:cNvSpPr txBox="true"/>
            <p:nvPr/>
          </p:nvSpPr>
          <p:spPr>
            <a:xfrm rot="0">
              <a:off x="1724985" y="221505"/>
              <a:ext cx="8801637" cy="2176571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 marL="0" indent="0" lvl="0">
                <a:lnSpc>
                  <a:spcPts val="3631"/>
                </a:lnSpc>
                <a:spcBef>
                  <a:spcPct val="0"/>
                </a:spcBef>
              </a:pPr>
              <a:r>
                <a:rPr lang="en-US" b="true" sz="2593" spc="316">
                  <a:solidFill>
                    <a:srgbClr val="000000"/>
                  </a:solidFill>
                  <a:latin typeface="Open Dyslexic Bold"/>
                  <a:ea typeface="Open Dyslexic Bold"/>
                  <a:cs typeface="Open Dyslexic Bold"/>
                  <a:sym typeface="Open Dyslexic Bold"/>
                </a:rPr>
                <a:t>End</a:t>
              </a:r>
              <a:r>
                <a:rPr lang="en-US" b="true" sz="2593" spc="316" strike="noStrike" u="none">
                  <a:solidFill>
                    <a:srgbClr val="000000"/>
                  </a:solidFill>
                  <a:latin typeface="Open Dyslexic Bold"/>
                  <a:ea typeface="Open Dyslexic Bold"/>
                  <a:cs typeface="Open Dyslexic Bold"/>
                  <a:sym typeface="Open Dyslexic Bold"/>
                </a:rPr>
                <a:t>ing:</a:t>
              </a:r>
            </a:p>
            <a:p>
              <a:pPr algn="l" marL="0" indent="0" lvl="0">
                <a:lnSpc>
                  <a:spcPts val="3351"/>
                </a:lnSpc>
                <a:spcBef>
                  <a:spcPct val="0"/>
                </a:spcBef>
              </a:pPr>
              <a:r>
                <a:rPr lang="en-US" sz="2393" spc="292" strike="noStrike" u="none">
                  <a:solidFill>
                    <a:srgbClr val="000000"/>
                  </a:solidFill>
                  <a:latin typeface="Open Dyslexic"/>
                  <a:ea typeface="Open Dyslexic"/>
                  <a:cs typeface="Open Dyslexic"/>
                  <a:sym typeface="Open Dyslexic"/>
                </a:rPr>
                <a:t>Show how everything finishes and how the character feels.</a:t>
              </a:r>
            </a:p>
            <a:p>
              <a:pPr algn="l" marL="0" indent="0" lvl="0">
                <a:lnSpc>
                  <a:spcPts val="2791"/>
                </a:lnSpc>
                <a:spcBef>
                  <a:spcPct val="0"/>
                </a:spcBef>
              </a:pPr>
            </a:p>
          </p:txBody>
        </p:sp>
        <p:sp>
          <p:nvSpPr>
            <p:cNvPr name="TextBox 34" id="34"/>
            <p:cNvSpPr txBox="true"/>
            <p:nvPr/>
          </p:nvSpPr>
          <p:spPr>
            <a:xfrm rot="0">
              <a:off x="0" y="-99899"/>
              <a:ext cx="1408018" cy="2344188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>
                <a:lnSpc>
                  <a:spcPts val="14863"/>
                </a:lnSpc>
                <a:spcBef>
                  <a:spcPct val="0"/>
                </a:spcBef>
              </a:pPr>
              <a:r>
                <a:rPr lang="en-US" b="true" sz="10616">
                  <a:solidFill>
                    <a:srgbClr val="000000"/>
                  </a:solidFill>
                  <a:latin typeface="OpenDyslexic Bold"/>
                  <a:ea typeface="OpenDyslexic Bold"/>
                  <a:cs typeface="OpenDyslexic Bold"/>
                  <a:sym typeface="OpenDyslexic Bold"/>
                </a:rPr>
                <a:t>5</a:t>
              </a:r>
            </a:p>
          </p:txBody>
        </p:sp>
      </p:grpSp>
    </p:spTree>
  </p:cSld>
  <p:clrMapOvr>
    <a:masterClrMapping/>
  </p:clrMapOvr>
</p:sld>
</file>

<file path=ppt/slides/slide1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5" id="5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12452359" y="2533210"/>
            <a:ext cx="3524816" cy="5004368"/>
          </a:xfrm>
          <a:custGeom>
            <a:avLst/>
            <a:gdLst/>
            <a:ahLst/>
            <a:cxnLst/>
            <a:rect r="r" b="b" t="t" l="l"/>
            <a:pathLst>
              <a:path h="5004368" w="3524816">
                <a:moveTo>
                  <a:pt x="0" y="0"/>
                </a:moveTo>
                <a:lnTo>
                  <a:pt x="3524815" y="0"/>
                </a:lnTo>
                <a:lnTo>
                  <a:pt x="3524815" y="5004368"/>
                </a:lnTo>
                <a:lnTo>
                  <a:pt x="0" y="500436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  <a:ln w="57150" cap="rnd">
            <a:solidFill>
              <a:srgbClr val="000000"/>
            </a:solidFill>
            <a:prstDash val="solid"/>
            <a:round/>
          </a:ln>
        </p:spPr>
      </p:sp>
      <p:sp>
        <p:nvSpPr>
          <p:cNvPr name="TextBox 7" id="7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S2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3887833" y="289061"/>
            <a:ext cx="10512334" cy="9708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916"/>
              </a:lnSpc>
              <a:spcBef>
                <a:spcPct val="0"/>
              </a:spcBef>
            </a:pPr>
            <a:r>
              <a:rPr lang="en-US" b="true" sz="5654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Choose your path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-61383" y="7593640"/>
            <a:ext cx="8269233" cy="166169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872"/>
              </a:lnSpc>
            </a:pPr>
            <a:r>
              <a:rPr lang="en-US" sz="375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Story Summary</a:t>
            </a:r>
          </a:p>
          <a:p>
            <a:pPr algn="ctr">
              <a:lnSpc>
                <a:spcPts val="6872"/>
              </a:lnSpc>
            </a:pPr>
            <a:r>
              <a:rPr lang="en-US" sz="375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(4–6 sentences)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10080150" y="7593640"/>
            <a:ext cx="8269233" cy="166169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872"/>
              </a:lnSpc>
            </a:pPr>
            <a:r>
              <a:rPr lang="en-US" sz="375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Full Draft </a:t>
            </a:r>
          </a:p>
          <a:p>
            <a:pPr algn="ctr">
              <a:lnSpc>
                <a:spcPts val="6872"/>
              </a:lnSpc>
            </a:pPr>
            <a:r>
              <a:rPr lang="en-US" sz="375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(About 500 words)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12343411" y="9306673"/>
            <a:ext cx="3742711" cy="36109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10"/>
              </a:lnSpc>
            </a:pPr>
            <a:r>
              <a:rPr lang="en-US" sz="169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Only as much as you can do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8287194" y="3925285"/>
            <a:ext cx="1717239" cy="172491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4921"/>
              </a:lnSpc>
            </a:pPr>
            <a:r>
              <a:rPr lang="en-US" sz="815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OR</a:t>
            </a:r>
          </a:p>
        </p:txBody>
      </p:sp>
      <p:sp>
        <p:nvSpPr>
          <p:cNvPr name="TextBox 13" id="13"/>
          <p:cNvSpPr txBox="true"/>
          <p:nvPr/>
        </p:nvSpPr>
        <p:spPr>
          <a:xfrm rot="0">
            <a:off x="5017815" y="1357948"/>
            <a:ext cx="8252371" cy="32321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659"/>
              </a:lnSpc>
              <a:spcBef>
                <a:spcPct val="0"/>
              </a:spcBef>
            </a:pPr>
            <a:r>
              <a:rPr lang="en-US" sz="1899">
                <a:solidFill>
                  <a:srgbClr val="000000"/>
                </a:solidFill>
                <a:latin typeface="Open Dyslexic"/>
                <a:ea typeface="Open Dyslexic"/>
                <a:cs typeface="Open Dyslexic"/>
                <a:sym typeface="Open Dyslexic"/>
              </a:rPr>
              <a:t>Either path is great — pick the one that helps you do your best</a:t>
            </a:r>
          </a:p>
        </p:txBody>
      </p:sp>
      <p:sp>
        <p:nvSpPr>
          <p:cNvPr name="TextBox 14" id="14"/>
          <p:cNvSpPr txBox="true"/>
          <p:nvPr/>
        </p:nvSpPr>
        <p:spPr>
          <a:xfrm rot="0">
            <a:off x="960829" y="1811471"/>
            <a:ext cx="6224810" cy="58822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173"/>
              </a:lnSpc>
            </a:pPr>
            <a:r>
              <a:rPr lang="en-US" sz="282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PATH A</a:t>
            </a:r>
          </a:p>
        </p:txBody>
      </p:sp>
      <p:sp>
        <p:nvSpPr>
          <p:cNvPr name="TextBox 15" id="15"/>
          <p:cNvSpPr txBox="true"/>
          <p:nvPr/>
        </p:nvSpPr>
        <p:spPr>
          <a:xfrm rot="0">
            <a:off x="11102362" y="1792580"/>
            <a:ext cx="6224810" cy="58822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173"/>
              </a:lnSpc>
            </a:pPr>
            <a:r>
              <a:rPr lang="en-US" sz="282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PATH B</a:t>
            </a:r>
          </a:p>
        </p:txBody>
      </p:sp>
      <p:sp>
        <p:nvSpPr>
          <p:cNvPr name="Freeform 16" id="16"/>
          <p:cNvSpPr/>
          <p:nvPr/>
        </p:nvSpPr>
        <p:spPr>
          <a:xfrm flipH="false" flipV="false" rot="0">
            <a:off x="2307199" y="2553113"/>
            <a:ext cx="3532069" cy="4986877"/>
          </a:xfrm>
          <a:custGeom>
            <a:avLst/>
            <a:gdLst/>
            <a:ahLst/>
            <a:cxnLst/>
            <a:rect r="r" b="b" t="t" l="l"/>
            <a:pathLst>
              <a:path h="4986877" w="3532069">
                <a:moveTo>
                  <a:pt x="0" y="0"/>
                </a:moveTo>
                <a:lnTo>
                  <a:pt x="3532070" y="0"/>
                </a:lnTo>
                <a:lnTo>
                  <a:pt x="3532070" y="4986877"/>
                </a:lnTo>
                <a:lnTo>
                  <a:pt x="0" y="4986877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  <a:ln w="57150" cap="rnd">
            <a:solidFill>
              <a:srgbClr val="000000"/>
            </a:solidFill>
            <a:prstDash val="solid"/>
            <a:round/>
          </a:ln>
        </p:spPr>
      </p:sp>
    </p:spTree>
  </p:cSld>
  <p:clrMapOvr>
    <a:masterClrMapping/>
  </p:clrMapOvr>
</p:sld>
</file>

<file path=ppt/slides/slide1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5" id="5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TextBox 6" id="6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S2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743839" y="1024754"/>
            <a:ext cx="16829672" cy="9708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916"/>
              </a:lnSpc>
              <a:spcBef>
                <a:spcPct val="0"/>
              </a:spcBef>
            </a:pPr>
            <a:r>
              <a:rPr lang="en-US" b="true" sz="5654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Path A: Story Summary — 4–6 sentences</a:t>
            </a:r>
          </a:p>
        </p:txBody>
      </p:sp>
      <p:grpSp>
        <p:nvGrpSpPr>
          <p:cNvPr name="Group 8" id="8"/>
          <p:cNvGrpSpPr/>
          <p:nvPr/>
        </p:nvGrpSpPr>
        <p:grpSpPr>
          <a:xfrm rot="0">
            <a:off x="743839" y="2819097"/>
            <a:ext cx="16829672" cy="5367236"/>
            <a:chOff x="0" y="0"/>
            <a:chExt cx="4432506" cy="1413593"/>
          </a:xfrm>
        </p:grpSpPr>
        <p:sp>
          <p:nvSpPr>
            <p:cNvPr name="Freeform 9" id="9"/>
            <p:cNvSpPr/>
            <p:nvPr/>
          </p:nvSpPr>
          <p:spPr>
            <a:xfrm flipH="false" flipV="false" rot="0">
              <a:off x="0" y="0"/>
              <a:ext cx="4432506" cy="1413593"/>
            </a:xfrm>
            <a:custGeom>
              <a:avLst/>
              <a:gdLst/>
              <a:ahLst/>
              <a:cxnLst/>
              <a:rect r="r" b="b" t="t" l="l"/>
              <a:pathLst>
                <a:path h="1413593" w="4432506">
                  <a:moveTo>
                    <a:pt x="11960" y="0"/>
                  </a:moveTo>
                  <a:lnTo>
                    <a:pt x="4420546" y="0"/>
                  </a:lnTo>
                  <a:cubicBezTo>
                    <a:pt x="4427151" y="0"/>
                    <a:pt x="4432506" y="5355"/>
                    <a:pt x="4432506" y="11960"/>
                  </a:cubicBezTo>
                  <a:lnTo>
                    <a:pt x="4432506" y="1401633"/>
                  </a:lnTo>
                  <a:cubicBezTo>
                    <a:pt x="4432506" y="1404805"/>
                    <a:pt x="4431246" y="1407847"/>
                    <a:pt x="4429003" y="1410090"/>
                  </a:cubicBezTo>
                  <a:cubicBezTo>
                    <a:pt x="4426760" y="1412333"/>
                    <a:pt x="4423718" y="1413593"/>
                    <a:pt x="4420546" y="1413593"/>
                  </a:cubicBezTo>
                  <a:lnTo>
                    <a:pt x="11960" y="1413593"/>
                  </a:lnTo>
                  <a:cubicBezTo>
                    <a:pt x="8788" y="1413593"/>
                    <a:pt x="5746" y="1412333"/>
                    <a:pt x="3503" y="1410090"/>
                  </a:cubicBezTo>
                  <a:cubicBezTo>
                    <a:pt x="1260" y="1407847"/>
                    <a:pt x="0" y="1404805"/>
                    <a:pt x="0" y="1401633"/>
                  </a:cubicBezTo>
                  <a:lnTo>
                    <a:pt x="0" y="11960"/>
                  </a:lnTo>
                  <a:cubicBezTo>
                    <a:pt x="0" y="8788"/>
                    <a:pt x="1260" y="5746"/>
                    <a:pt x="3503" y="3503"/>
                  </a:cubicBezTo>
                  <a:cubicBezTo>
                    <a:pt x="5746" y="1260"/>
                    <a:pt x="8788" y="0"/>
                    <a:pt x="11960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10" id="10"/>
            <p:cNvSpPr txBox="true"/>
            <p:nvPr/>
          </p:nvSpPr>
          <p:spPr>
            <a:xfrm>
              <a:off x="0" y="-38100"/>
              <a:ext cx="4432506" cy="1451693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11" id="11"/>
          <p:cNvSpPr txBox="true"/>
          <p:nvPr/>
        </p:nvSpPr>
        <p:spPr>
          <a:xfrm rot="0">
            <a:off x="2546294" y="2818300"/>
            <a:ext cx="15463319" cy="485239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848"/>
              </a:lnSpc>
            </a:pPr>
            <a:r>
              <a:rPr lang="en-US" sz="375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1) Who</a:t>
            </a:r>
            <a:r>
              <a:rPr lang="en-US" sz="375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+ where (Exposition)</a:t>
            </a:r>
          </a:p>
          <a:p>
            <a:pPr algn="l">
              <a:lnSpc>
                <a:spcPts val="7848"/>
              </a:lnSpc>
            </a:pPr>
            <a:r>
              <a:rPr lang="en-US" sz="375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2) Want + problem (Rising Action)</a:t>
            </a:r>
          </a:p>
          <a:p>
            <a:pPr algn="l">
              <a:lnSpc>
                <a:spcPts val="7848"/>
              </a:lnSpc>
            </a:pPr>
            <a:r>
              <a:rPr lang="en-US" sz="375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3) BIG moment (Climax)</a:t>
            </a:r>
          </a:p>
          <a:p>
            <a:pPr algn="l">
              <a:lnSpc>
                <a:spcPts val="7848"/>
              </a:lnSpc>
            </a:pPr>
            <a:r>
              <a:rPr lang="en-US" sz="375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4) What they try / what happens next (Falling Action)</a:t>
            </a:r>
          </a:p>
          <a:p>
            <a:pPr algn="l">
              <a:lnSpc>
                <a:spcPts val="7848"/>
              </a:lnSpc>
            </a:pPr>
            <a:r>
              <a:rPr lang="en-US" sz="375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5) How it ends + feeling (Ending)</a:t>
            </a:r>
          </a:p>
        </p:txBody>
      </p:sp>
      <p:sp>
        <p:nvSpPr>
          <p:cNvPr name="Freeform 12" id="12"/>
          <p:cNvSpPr/>
          <p:nvPr/>
        </p:nvSpPr>
        <p:spPr>
          <a:xfrm flipH="false" flipV="false" rot="0">
            <a:off x="1308857" y="2938364"/>
            <a:ext cx="876911" cy="906854"/>
          </a:xfrm>
          <a:custGeom>
            <a:avLst/>
            <a:gdLst/>
            <a:ahLst/>
            <a:cxnLst/>
            <a:rect r="r" b="b" t="t" l="l"/>
            <a:pathLst>
              <a:path h="906854" w="876911">
                <a:moveTo>
                  <a:pt x="0" y="0"/>
                </a:moveTo>
                <a:lnTo>
                  <a:pt x="876911" y="0"/>
                </a:lnTo>
                <a:lnTo>
                  <a:pt x="876911" y="906854"/>
                </a:lnTo>
                <a:lnTo>
                  <a:pt x="0" y="90685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4968" t="-14010" r="-179556" b="-161120"/>
            </a:stretch>
          </a:blipFill>
        </p:spPr>
      </p:sp>
      <p:sp>
        <p:nvSpPr>
          <p:cNvPr name="Freeform 13" id="13"/>
          <p:cNvSpPr/>
          <p:nvPr/>
        </p:nvSpPr>
        <p:spPr>
          <a:xfrm flipH="false" flipV="false" rot="0">
            <a:off x="1308857" y="4952546"/>
            <a:ext cx="876911" cy="906854"/>
          </a:xfrm>
          <a:custGeom>
            <a:avLst/>
            <a:gdLst/>
            <a:ahLst/>
            <a:cxnLst/>
            <a:rect r="r" b="b" t="t" l="l"/>
            <a:pathLst>
              <a:path h="906854" w="876911">
                <a:moveTo>
                  <a:pt x="0" y="0"/>
                </a:moveTo>
                <a:lnTo>
                  <a:pt x="876911" y="0"/>
                </a:lnTo>
                <a:lnTo>
                  <a:pt x="876911" y="906854"/>
                </a:lnTo>
                <a:lnTo>
                  <a:pt x="0" y="906854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177207" t="-15896" r="-7317" b="-159233"/>
            </a:stretch>
          </a:blipFill>
        </p:spPr>
      </p:sp>
      <p:sp>
        <p:nvSpPr>
          <p:cNvPr name="Freeform 14" id="14"/>
          <p:cNvSpPr/>
          <p:nvPr/>
        </p:nvSpPr>
        <p:spPr>
          <a:xfrm flipH="false" flipV="false" rot="0">
            <a:off x="1308857" y="5959637"/>
            <a:ext cx="876911" cy="906854"/>
          </a:xfrm>
          <a:custGeom>
            <a:avLst/>
            <a:gdLst/>
            <a:ahLst/>
            <a:cxnLst/>
            <a:rect r="r" b="b" t="t" l="l"/>
            <a:pathLst>
              <a:path h="906854" w="876911">
                <a:moveTo>
                  <a:pt x="0" y="0"/>
                </a:moveTo>
                <a:lnTo>
                  <a:pt x="876911" y="0"/>
                </a:lnTo>
                <a:lnTo>
                  <a:pt x="876911" y="906854"/>
                </a:lnTo>
                <a:lnTo>
                  <a:pt x="0" y="906854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-3902" t="-141368" r="-180622" b="-33761"/>
            </a:stretch>
          </a:blipFill>
        </p:spPr>
      </p:sp>
      <p:sp>
        <p:nvSpPr>
          <p:cNvPr name="Freeform 15" id="15"/>
          <p:cNvSpPr/>
          <p:nvPr/>
        </p:nvSpPr>
        <p:spPr>
          <a:xfrm flipH="false" flipV="false" rot="0">
            <a:off x="1308857" y="3945455"/>
            <a:ext cx="876911" cy="906854"/>
          </a:xfrm>
          <a:custGeom>
            <a:avLst/>
            <a:gdLst/>
            <a:ahLst/>
            <a:cxnLst/>
            <a:rect r="r" b="b" t="t" l="l"/>
            <a:pathLst>
              <a:path h="906854" w="876911">
                <a:moveTo>
                  <a:pt x="0" y="0"/>
                </a:moveTo>
                <a:lnTo>
                  <a:pt x="876911" y="0"/>
                </a:lnTo>
                <a:lnTo>
                  <a:pt x="876911" y="906854"/>
                </a:lnTo>
                <a:lnTo>
                  <a:pt x="0" y="906854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-91707" t="-70613" r="-92817" b="-104516"/>
            </a:stretch>
          </a:blipFill>
        </p:spPr>
      </p:sp>
      <p:sp>
        <p:nvSpPr>
          <p:cNvPr name="Freeform 16" id="16"/>
          <p:cNvSpPr/>
          <p:nvPr/>
        </p:nvSpPr>
        <p:spPr>
          <a:xfrm flipH="false" flipV="false" rot="0">
            <a:off x="1308857" y="6966727"/>
            <a:ext cx="876911" cy="906854"/>
          </a:xfrm>
          <a:custGeom>
            <a:avLst/>
            <a:gdLst/>
            <a:ahLst/>
            <a:cxnLst/>
            <a:rect r="r" b="b" t="t" l="l"/>
            <a:pathLst>
              <a:path h="906854" w="876911">
                <a:moveTo>
                  <a:pt x="0" y="0"/>
                </a:moveTo>
                <a:lnTo>
                  <a:pt x="876911" y="0"/>
                </a:lnTo>
                <a:lnTo>
                  <a:pt x="876911" y="906854"/>
                </a:lnTo>
                <a:lnTo>
                  <a:pt x="0" y="906854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l="-176232" t="-140896" r="-8292" b="-34233"/>
            </a:stretch>
          </a:blipFill>
        </p:spPr>
      </p:sp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6833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5201827" y="457365"/>
            <a:ext cx="7884345" cy="119208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9894"/>
              </a:lnSpc>
              <a:spcBef>
                <a:spcPct val="0"/>
              </a:spcBef>
            </a:pPr>
            <a:r>
              <a:rPr lang="en-US" sz="7067">
                <a:solidFill>
                  <a:srgbClr val="FFF9EE"/>
                </a:solidFill>
                <a:latin typeface="OpenDyslexic"/>
                <a:ea typeface="OpenDyslexic"/>
                <a:cs typeface="OpenDyslexic"/>
                <a:sym typeface="OpenDyslexic"/>
              </a:rPr>
              <a:t>Mini-Lesson</a:t>
            </a:r>
          </a:p>
        </p:txBody>
      </p:sp>
      <p:sp>
        <p:nvSpPr>
          <p:cNvPr name="TextBox 3" id="3"/>
          <p:cNvSpPr txBox="true"/>
          <p:nvPr/>
        </p:nvSpPr>
        <p:spPr>
          <a:xfrm rot="0">
            <a:off x="10178796" y="2793934"/>
            <a:ext cx="7551639" cy="71989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5995"/>
              </a:lnSpc>
              <a:spcBef>
                <a:spcPct val="0"/>
              </a:spcBef>
            </a:pPr>
            <a:r>
              <a:rPr lang="en-US" sz="4282">
                <a:solidFill>
                  <a:srgbClr val="FFF9EE"/>
                </a:solidFill>
                <a:latin typeface="OpenDyslexic"/>
                <a:ea typeface="OpenDyslexic"/>
                <a:cs typeface="OpenDyslexic"/>
                <a:sym typeface="OpenDyslexic"/>
              </a:rPr>
              <a:t>While you watch…</a:t>
            </a:r>
          </a:p>
        </p:txBody>
      </p:sp>
      <p:grpSp>
        <p:nvGrpSpPr>
          <p:cNvPr name="Group 4" id="4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6" id="6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7" id="7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TextBox 8" id="8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S1 • S2 • S3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9777657" y="3933942"/>
            <a:ext cx="8242178" cy="203606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 marL="843400" indent="-421700" lvl="1">
              <a:lnSpc>
                <a:spcPts val="5469"/>
              </a:lnSpc>
              <a:buFont typeface="Arial"/>
              <a:buChar char="•"/>
            </a:pPr>
            <a:r>
              <a:rPr lang="en-US" sz="3906">
                <a:solidFill>
                  <a:srgbClr val="FFF9EE"/>
                </a:solidFill>
                <a:latin typeface="OpenDyslexic"/>
                <a:ea typeface="OpenDyslexic"/>
                <a:cs typeface="OpenDyslexic"/>
                <a:sym typeface="OpenDyslexic"/>
              </a:rPr>
              <a:t>Pick your character</a:t>
            </a:r>
          </a:p>
          <a:p>
            <a:pPr algn="just" marL="843400" indent="-421700" lvl="1">
              <a:lnSpc>
                <a:spcPts val="5469"/>
              </a:lnSpc>
              <a:buFont typeface="Arial"/>
              <a:buChar char="•"/>
            </a:pPr>
            <a:r>
              <a:rPr lang="en-US" sz="3906">
                <a:solidFill>
                  <a:srgbClr val="FFF9EE"/>
                </a:solidFill>
                <a:latin typeface="OpenDyslexic"/>
                <a:ea typeface="OpenDyslexic"/>
                <a:cs typeface="OpenDyslexic"/>
                <a:sym typeface="OpenDyslexic"/>
              </a:rPr>
              <a:t>Choose your setting</a:t>
            </a:r>
          </a:p>
          <a:p>
            <a:pPr algn="just" marL="843400" indent="-421700" lvl="1">
              <a:lnSpc>
                <a:spcPts val="5469"/>
              </a:lnSpc>
              <a:buFont typeface="Arial"/>
              <a:buChar char="•"/>
            </a:pPr>
            <a:r>
              <a:rPr lang="en-US" sz="3906">
                <a:solidFill>
                  <a:srgbClr val="FFF9EE"/>
                </a:solidFill>
                <a:latin typeface="OpenDyslexic"/>
                <a:ea typeface="OpenDyslexic"/>
                <a:cs typeface="OpenDyslexic"/>
                <a:sym typeface="OpenDyslexic"/>
              </a:rPr>
              <a:t>Plan one magical adventure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10447154" y="6741075"/>
            <a:ext cx="4386620" cy="71989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995"/>
              </a:lnSpc>
              <a:spcBef>
                <a:spcPct val="0"/>
              </a:spcBef>
            </a:pPr>
            <a:r>
              <a:rPr lang="en-US" sz="4282" u="sng">
                <a:solidFill>
                  <a:srgbClr val="FFF9EE"/>
                </a:solidFill>
                <a:latin typeface="OpenDyslexic"/>
                <a:ea typeface="OpenDyslexic"/>
                <a:cs typeface="OpenDyslexic"/>
                <a:sym typeface="OpenDyslexic"/>
                <a:hlinkClick r:id="rId3" tooltip="https://youtu.be/Qm7Dxrd9tC4"/>
              </a:rPr>
              <a:t>Click For Video</a:t>
            </a:r>
          </a:p>
        </p:txBody>
      </p:sp>
      <p:pic>
        <p:nvPicPr>
          <p:cNvPr name="Picture 11" id="11"/>
          <p:cNvPicPr>
            <a:picLocks noChangeAspect="true"/>
          </p:cNvPicPr>
          <p:nvPr>
            <a:videoFile r:link="rId5"/>
          </p:nvPr>
        </p:nvPicPr>
        <p:blipFill>
          <a:blip r:embed="rId4"/>
          <a:stretch>
            <a:fillRect/>
          </a:stretch>
        </p:blipFill>
        <p:spPr>
          <a:xfrm rot="0">
            <a:off x="1351325" y="2870134"/>
            <a:ext cx="8426333" cy="4736112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5" id="5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grpSp>
        <p:nvGrpSpPr>
          <p:cNvPr name="Group 6" id="6"/>
          <p:cNvGrpSpPr/>
          <p:nvPr/>
        </p:nvGrpSpPr>
        <p:grpSpPr>
          <a:xfrm rot="0">
            <a:off x="743839" y="2819097"/>
            <a:ext cx="16829672" cy="5367236"/>
            <a:chOff x="0" y="0"/>
            <a:chExt cx="4432506" cy="1413593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4432506" cy="1413593"/>
            </a:xfrm>
            <a:custGeom>
              <a:avLst/>
              <a:gdLst/>
              <a:ahLst/>
              <a:cxnLst/>
              <a:rect r="r" b="b" t="t" l="l"/>
              <a:pathLst>
                <a:path h="1413593" w="4432506">
                  <a:moveTo>
                    <a:pt x="11960" y="0"/>
                  </a:moveTo>
                  <a:lnTo>
                    <a:pt x="4420546" y="0"/>
                  </a:lnTo>
                  <a:cubicBezTo>
                    <a:pt x="4427151" y="0"/>
                    <a:pt x="4432506" y="5355"/>
                    <a:pt x="4432506" y="11960"/>
                  </a:cubicBezTo>
                  <a:lnTo>
                    <a:pt x="4432506" y="1401633"/>
                  </a:lnTo>
                  <a:cubicBezTo>
                    <a:pt x="4432506" y="1404805"/>
                    <a:pt x="4431246" y="1407847"/>
                    <a:pt x="4429003" y="1410090"/>
                  </a:cubicBezTo>
                  <a:cubicBezTo>
                    <a:pt x="4426760" y="1412333"/>
                    <a:pt x="4423718" y="1413593"/>
                    <a:pt x="4420546" y="1413593"/>
                  </a:cubicBezTo>
                  <a:lnTo>
                    <a:pt x="11960" y="1413593"/>
                  </a:lnTo>
                  <a:cubicBezTo>
                    <a:pt x="8788" y="1413593"/>
                    <a:pt x="5746" y="1412333"/>
                    <a:pt x="3503" y="1410090"/>
                  </a:cubicBezTo>
                  <a:cubicBezTo>
                    <a:pt x="1260" y="1407847"/>
                    <a:pt x="0" y="1404805"/>
                    <a:pt x="0" y="1401633"/>
                  </a:cubicBezTo>
                  <a:lnTo>
                    <a:pt x="0" y="11960"/>
                  </a:lnTo>
                  <a:cubicBezTo>
                    <a:pt x="0" y="8788"/>
                    <a:pt x="1260" y="5746"/>
                    <a:pt x="3503" y="3503"/>
                  </a:cubicBezTo>
                  <a:cubicBezTo>
                    <a:pt x="5746" y="1260"/>
                    <a:pt x="8788" y="0"/>
                    <a:pt x="11960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8" id="8"/>
            <p:cNvSpPr txBox="true"/>
            <p:nvPr/>
          </p:nvSpPr>
          <p:spPr>
            <a:xfrm>
              <a:off x="0" y="-38100"/>
              <a:ext cx="4432506" cy="1451693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9" id="9"/>
          <p:cNvSpPr/>
          <p:nvPr/>
        </p:nvSpPr>
        <p:spPr>
          <a:xfrm flipH="false" flipV="false" rot="0">
            <a:off x="1028700" y="3493468"/>
            <a:ext cx="714024" cy="738405"/>
          </a:xfrm>
          <a:custGeom>
            <a:avLst/>
            <a:gdLst/>
            <a:ahLst/>
            <a:cxnLst/>
            <a:rect r="r" b="b" t="t" l="l"/>
            <a:pathLst>
              <a:path h="738405" w="714024">
                <a:moveTo>
                  <a:pt x="0" y="0"/>
                </a:moveTo>
                <a:lnTo>
                  <a:pt x="714024" y="0"/>
                </a:lnTo>
                <a:lnTo>
                  <a:pt x="714024" y="738404"/>
                </a:lnTo>
                <a:lnTo>
                  <a:pt x="0" y="73840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4968" t="-14010" r="-179556" b="-161120"/>
            </a:stretch>
          </a:blipFill>
        </p:spPr>
      </p:sp>
      <p:sp>
        <p:nvSpPr>
          <p:cNvPr name="Freeform 10" id="10"/>
          <p:cNvSpPr/>
          <p:nvPr/>
        </p:nvSpPr>
        <p:spPr>
          <a:xfrm flipH="false" flipV="false" rot="0">
            <a:off x="1028700" y="5133512"/>
            <a:ext cx="714024" cy="738405"/>
          </a:xfrm>
          <a:custGeom>
            <a:avLst/>
            <a:gdLst/>
            <a:ahLst/>
            <a:cxnLst/>
            <a:rect r="r" b="b" t="t" l="l"/>
            <a:pathLst>
              <a:path h="738405" w="714024">
                <a:moveTo>
                  <a:pt x="0" y="0"/>
                </a:moveTo>
                <a:lnTo>
                  <a:pt x="714024" y="0"/>
                </a:lnTo>
                <a:lnTo>
                  <a:pt x="714024" y="738405"/>
                </a:lnTo>
                <a:lnTo>
                  <a:pt x="0" y="738405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177207" t="-15896" r="-7317" b="-159233"/>
            </a:stretch>
          </a:blipFill>
        </p:spPr>
      </p:sp>
      <p:sp>
        <p:nvSpPr>
          <p:cNvPr name="Freeform 11" id="11"/>
          <p:cNvSpPr/>
          <p:nvPr/>
        </p:nvSpPr>
        <p:spPr>
          <a:xfrm flipH="false" flipV="false" rot="0">
            <a:off x="1028700" y="5953535"/>
            <a:ext cx="714024" cy="738405"/>
          </a:xfrm>
          <a:custGeom>
            <a:avLst/>
            <a:gdLst/>
            <a:ahLst/>
            <a:cxnLst/>
            <a:rect r="r" b="b" t="t" l="l"/>
            <a:pathLst>
              <a:path h="738405" w="714024">
                <a:moveTo>
                  <a:pt x="0" y="0"/>
                </a:moveTo>
                <a:lnTo>
                  <a:pt x="714024" y="0"/>
                </a:lnTo>
                <a:lnTo>
                  <a:pt x="714024" y="738405"/>
                </a:lnTo>
                <a:lnTo>
                  <a:pt x="0" y="738405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-3902" t="-141368" r="-180622" b="-33761"/>
            </a:stretch>
          </a:blipFill>
        </p:spPr>
      </p:sp>
      <p:sp>
        <p:nvSpPr>
          <p:cNvPr name="Freeform 12" id="12"/>
          <p:cNvSpPr/>
          <p:nvPr/>
        </p:nvSpPr>
        <p:spPr>
          <a:xfrm flipH="false" flipV="false" rot="0">
            <a:off x="1028700" y="4313490"/>
            <a:ext cx="714024" cy="738405"/>
          </a:xfrm>
          <a:custGeom>
            <a:avLst/>
            <a:gdLst/>
            <a:ahLst/>
            <a:cxnLst/>
            <a:rect r="r" b="b" t="t" l="l"/>
            <a:pathLst>
              <a:path h="738405" w="714024">
                <a:moveTo>
                  <a:pt x="0" y="0"/>
                </a:moveTo>
                <a:lnTo>
                  <a:pt x="714024" y="0"/>
                </a:lnTo>
                <a:lnTo>
                  <a:pt x="714024" y="738405"/>
                </a:lnTo>
                <a:lnTo>
                  <a:pt x="0" y="738405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-91707" t="-70613" r="-92817" b="-104516"/>
            </a:stretch>
          </a:blipFill>
        </p:spPr>
      </p:sp>
      <p:sp>
        <p:nvSpPr>
          <p:cNvPr name="Freeform 13" id="13"/>
          <p:cNvSpPr/>
          <p:nvPr/>
        </p:nvSpPr>
        <p:spPr>
          <a:xfrm flipH="false" flipV="false" rot="0">
            <a:off x="1028700" y="6773557"/>
            <a:ext cx="714024" cy="738405"/>
          </a:xfrm>
          <a:custGeom>
            <a:avLst/>
            <a:gdLst/>
            <a:ahLst/>
            <a:cxnLst/>
            <a:rect r="r" b="b" t="t" l="l"/>
            <a:pathLst>
              <a:path h="738405" w="714024">
                <a:moveTo>
                  <a:pt x="0" y="0"/>
                </a:moveTo>
                <a:lnTo>
                  <a:pt x="714024" y="0"/>
                </a:lnTo>
                <a:lnTo>
                  <a:pt x="714024" y="738405"/>
                </a:lnTo>
                <a:lnTo>
                  <a:pt x="0" y="738405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l="-176232" t="-140896" r="-8292" b="-34233"/>
            </a:stretch>
          </a:blipFill>
        </p:spPr>
      </p:sp>
      <p:sp>
        <p:nvSpPr>
          <p:cNvPr name="TextBox 14" id="14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S2</a:t>
            </a:r>
          </a:p>
        </p:txBody>
      </p:sp>
      <p:sp>
        <p:nvSpPr>
          <p:cNvPr name="TextBox 15" id="15"/>
          <p:cNvSpPr txBox="true"/>
          <p:nvPr/>
        </p:nvSpPr>
        <p:spPr>
          <a:xfrm rot="0">
            <a:off x="743839" y="914400"/>
            <a:ext cx="13620990" cy="9708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916"/>
              </a:lnSpc>
              <a:spcBef>
                <a:spcPct val="0"/>
              </a:spcBef>
            </a:pPr>
            <a:r>
              <a:rPr lang="en-US" b="true" sz="5654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Example Story Summary 1</a:t>
            </a:r>
          </a:p>
        </p:txBody>
      </p:sp>
      <p:sp>
        <p:nvSpPr>
          <p:cNvPr name="TextBox 16" id="16"/>
          <p:cNvSpPr txBox="true"/>
          <p:nvPr/>
        </p:nvSpPr>
        <p:spPr>
          <a:xfrm rot="0">
            <a:off x="1869959" y="3181343"/>
            <a:ext cx="15703552" cy="43036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6952"/>
              </a:lnSpc>
            </a:pPr>
            <a:r>
              <a:rPr lang="en-US" sz="2780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1) One morning, I saw the art shelf was broken.  </a:t>
            </a:r>
          </a:p>
          <a:p>
            <a:pPr algn="l">
              <a:lnSpc>
                <a:spcPts val="6952"/>
              </a:lnSpc>
            </a:pPr>
            <a:r>
              <a:rPr lang="en-US" sz="2780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2) I wanted to fix it before anyone got hurt.  </a:t>
            </a:r>
          </a:p>
          <a:p>
            <a:pPr algn="l">
              <a:lnSpc>
                <a:spcPts val="6952"/>
              </a:lnSpc>
            </a:pPr>
            <a:r>
              <a:rPr lang="en-US" sz="2780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3) I found tape and started fixing it quietly.  </a:t>
            </a:r>
          </a:p>
          <a:p>
            <a:pPr algn="l">
              <a:lnSpc>
                <a:spcPts val="6952"/>
              </a:lnSpc>
            </a:pPr>
            <a:r>
              <a:rPr lang="en-US" sz="2780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4) My teacher walked in and saw it was safe again.  </a:t>
            </a:r>
          </a:p>
          <a:p>
            <a:pPr algn="l">
              <a:lnSpc>
                <a:spcPts val="6952"/>
              </a:lnSpc>
            </a:pPr>
            <a:r>
              <a:rPr lang="en-US" sz="2780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5) She smiled and said, “Someone kind helped us today,” and I felt proud.</a:t>
            </a:r>
          </a:p>
        </p:txBody>
      </p:sp>
      <p:sp>
        <p:nvSpPr>
          <p:cNvPr name="Freeform 17" id="17"/>
          <p:cNvSpPr/>
          <p:nvPr/>
        </p:nvSpPr>
        <p:spPr>
          <a:xfrm flipH="false" flipV="false" rot="0">
            <a:off x="14976410" y="337398"/>
            <a:ext cx="2597100" cy="2338825"/>
          </a:xfrm>
          <a:custGeom>
            <a:avLst/>
            <a:gdLst/>
            <a:ahLst/>
            <a:cxnLst/>
            <a:rect r="r" b="b" t="t" l="l"/>
            <a:pathLst>
              <a:path h="2338825" w="2597100">
                <a:moveTo>
                  <a:pt x="0" y="0"/>
                </a:moveTo>
                <a:lnTo>
                  <a:pt x="2597101" y="0"/>
                </a:lnTo>
                <a:lnTo>
                  <a:pt x="2597101" y="2338825"/>
                </a:lnTo>
                <a:lnTo>
                  <a:pt x="0" y="2338825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 l="-750" t="0" r="-750" b="0"/>
            </a:stretch>
          </a:blipFill>
        </p:spPr>
      </p:sp>
    </p:spTree>
  </p:cSld>
  <p:clrMapOvr>
    <a:masterClrMapping/>
  </p:clrMapOvr>
</p:sld>
</file>

<file path=ppt/slides/slide2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5" id="5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grpSp>
        <p:nvGrpSpPr>
          <p:cNvPr name="Group 6" id="6"/>
          <p:cNvGrpSpPr/>
          <p:nvPr/>
        </p:nvGrpSpPr>
        <p:grpSpPr>
          <a:xfrm rot="0">
            <a:off x="743839" y="2819097"/>
            <a:ext cx="16829672" cy="5367236"/>
            <a:chOff x="0" y="0"/>
            <a:chExt cx="4432506" cy="1413593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4432506" cy="1413593"/>
            </a:xfrm>
            <a:custGeom>
              <a:avLst/>
              <a:gdLst/>
              <a:ahLst/>
              <a:cxnLst/>
              <a:rect r="r" b="b" t="t" l="l"/>
              <a:pathLst>
                <a:path h="1413593" w="4432506">
                  <a:moveTo>
                    <a:pt x="11960" y="0"/>
                  </a:moveTo>
                  <a:lnTo>
                    <a:pt x="4420546" y="0"/>
                  </a:lnTo>
                  <a:cubicBezTo>
                    <a:pt x="4427151" y="0"/>
                    <a:pt x="4432506" y="5355"/>
                    <a:pt x="4432506" y="11960"/>
                  </a:cubicBezTo>
                  <a:lnTo>
                    <a:pt x="4432506" y="1401633"/>
                  </a:lnTo>
                  <a:cubicBezTo>
                    <a:pt x="4432506" y="1404805"/>
                    <a:pt x="4431246" y="1407847"/>
                    <a:pt x="4429003" y="1410090"/>
                  </a:cubicBezTo>
                  <a:cubicBezTo>
                    <a:pt x="4426760" y="1412333"/>
                    <a:pt x="4423718" y="1413593"/>
                    <a:pt x="4420546" y="1413593"/>
                  </a:cubicBezTo>
                  <a:lnTo>
                    <a:pt x="11960" y="1413593"/>
                  </a:lnTo>
                  <a:cubicBezTo>
                    <a:pt x="8788" y="1413593"/>
                    <a:pt x="5746" y="1412333"/>
                    <a:pt x="3503" y="1410090"/>
                  </a:cubicBezTo>
                  <a:cubicBezTo>
                    <a:pt x="1260" y="1407847"/>
                    <a:pt x="0" y="1404805"/>
                    <a:pt x="0" y="1401633"/>
                  </a:cubicBezTo>
                  <a:lnTo>
                    <a:pt x="0" y="11960"/>
                  </a:lnTo>
                  <a:cubicBezTo>
                    <a:pt x="0" y="8788"/>
                    <a:pt x="1260" y="5746"/>
                    <a:pt x="3503" y="3503"/>
                  </a:cubicBezTo>
                  <a:cubicBezTo>
                    <a:pt x="5746" y="1260"/>
                    <a:pt x="8788" y="0"/>
                    <a:pt x="11960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8" id="8"/>
            <p:cNvSpPr txBox="true"/>
            <p:nvPr/>
          </p:nvSpPr>
          <p:spPr>
            <a:xfrm>
              <a:off x="0" y="-38100"/>
              <a:ext cx="4432506" cy="1451693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9" id="9"/>
          <p:cNvSpPr/>
          <p:nvPr/>
        </p:nvSpPr>
        <p:spPr>
          <a:xfrm flipH="false" flipV="false" rot="0">
            <a:off x="1028700" y="3575085"/>
            <a:ext cx="714024" cy="738405"/>
          </a:xfrm>
          <a:custGeom>
            <a:avLst/>
            <a:gdLst/>
            <a:ahLst/>
            <a:cxnLst/>
            <a:rect r="r" b="b" t="t" l="l"/>
            <a:pathLst>
              <a:path h="738405" w="714024">
                <a:moveTo>
                  <a:pt x="0" y="0"/>
                </a:moveTo>
                <a:lnTo>
                  <a:pt x="714024" y="0"/>
                </a:lnTo>
                <a:lnTo>
                  <a:pt x="714024" y="738405"/>
                </a:lnTo>
                <a:lnTo>
                  <a:pt x="0" y="738405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4968" t="-14010" r="-179556" b="-161120"/>
            </a:stretch>
          </a:blipFill>
        </p:spPr>
      </p:sp>
      <p:sp>
        <p:nvSpPr>
          <p:cNvPr name="Freeform 10" id="10"/>
          <p:cNvSpPr/>
          <p:nvPr/>
        </p:nvSpPr>
        <p:spPr>
          <a:xfrm flipH="false" flipV="false" rot="0">
            <a:off x="1028700" y="5098255"/>
            <a:ext cx="714024" cy="738405"/>
          </a:xfrm>
          <a:custGeom>
            <a:avLst/>
            <a:gdLst/>
            <a:ahLst/>
            <a:cxnLst/>
            <a:rect r="r" b="b" t="t" l="l"/>
            <a:pathLst>
              <a:path h="738405" w="714024">
                <a:moveTo>
                  <a:pt x="0" y="0"/>
                </a:moveTo>
                <a:lnTo>
                  <a:pt x="714024" y="0"/>
                </a:lnTo>
                <a:lnTo>
                  <a:pt x="714024" y="738405"/>
                </a:lnTo>
                <a:lnTo>
                  <a:pt x="0" y="738405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177207" t="-15896" r="-7317" b="-159233"/>
            </a:stretch>
          </a:blipFill>
        </p:spPr>
      </p:sp>
      <p:sp>
        <p:nvSpPr>
          <p:cNvPr name="Freeform 11" id="11"/>
          <p:cNvSpPr/>
          <p:nvPr/>
        </p:nvSpPr>
        <p:spPr>
          <a:xfrm flipH="false" flipV="false" rot="0">
            <a:off x="1028700" y="5859841"/>
            <a:ext cx="714024" cy="738405"/>
          </a:xfrm>
          <a:custGeom>
            <a:avLst/>
            <a:gdLst/>
            <a:ahLst/>
            <a:cxnLst/>
            <a:rect r="r" b="b" t="t" l="l"/>
            <a:pathLst>
              <a:path h="738405" w="714024">
                <a:moveTo>
                  <a:pt x="0" y="0"/>
                </a:moveTo>
                <a:lnTo>
                  <a:pt x="714024" y="0"/>
                </a:lnTo>
                <a:lnTo>
                  <a:pt x="714024" y="738404"/>
                </a:lnTo>
                <a:lnTo>
                  <a:pt x="0" y="738404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-3902" t="-141368" r="-180622" b="-33761"/>
            </a:stretch>
          </a:blipFill>
        </p:spPr>
      </p:sp>
      <p:sp>
        <p:nvSpPr>
          <p:cNvPr name="Freeform 12" id="12"/>
          <p:cNvSpPr/>
          <p:nvPr/>
        </p:nvSpPr>
        <p:spPr>
          <a:xfrm flipH="false" flipV="false" rot="0">
            <a:off x="1028700" y="4336670"/>
            <a:ext cx="714024" cy="738405"/>
          </a:xfrm>
          <a:custGeom>
            <a:avLst/>
            <a:gdLst/>
            <a:ahLst/>
            <a:cxnLst/>
            <a:rect r="r" b="b" t="t" l="l"/>
            <a:pathLst>
              <a:path h="738405" w="714024">
                <a:moveTo>
                  <a:pt x="0" y="0"/>
                </a:moveTo>
                <a:lnTo>
                  <a:pt x="714024" y="0"/>
                </a:lnTo>
                <a:lnTo>
                  <a:pt x="714024" y="738405"/>
                </a:lnTo>
                <a:lnTo>
                  <a:pt x="0" y="738405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-91707" t="-70613" r="-92817" b="-104516"/>
            </a:stretch>
          </a:blipFill>
        </p:spPr>
      </p:sp>
      <p:sp>
        <p:nvSpPr>
          <p:cNvPr name="Freeform 13" id="13"/>
          <p:cNvSpPr/>
          <p:nvPr/>
        </p:nvSpPr>
        <p:spPr>
          <a:xfrm flipH="false" flipV="false" rot="0">
            <a:off x="1028700" y="6621426"/>
            <a:ext cx="714024" cy="738405"/>
          </a:xfrm>
          <a:custGeom>
            <a:avLst/>
            <a:gdLst/>
            <a:ahLst/>
            <a:cxnLst/>
            <a:rect r="r" b="b" t="t" l="l"/>
            <a:pathLst>
              <a:path h="738405" w="714024">
                <a:moveTo>
                  <a:pt x="0" y="0"/>
                </a:moveTo>
                <a:lnTo>
                  <a:pt x="714024" y="0"/>
                </a:lnTo>
                <a:lnTo>
                  <a:pt x="714024" y="738405"/>
                </a:lnTo>
                <a:lnTo>
                  <a:pt x="0" y="738405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l="-176232" t="-140896" r="-8292" b="-34233"/>
            </a:stretch>
          </a:blipFill>
        </p:spPr>
      </p:sp>
      <p:sp>
        <p:nvSpPr>
          <p:cNvPr name="Freeform 14" id="14"/>
          <p:cNvSpPr/>
          <p:nvPr/>
        </p:nvSpPr>
        <p:spPr>
          <a:xfrm flipH="false" flipV="false" rot="0">
            <a:off x="15081342" y="465235"/>
            <a:ext cx="2251632" cy="1983432"/>
          </a:xfrm>
          <a:custGeom>
            <a:avLst/>
            <a:gdLst/>
            <a:ahLst/>
            <a:cxnLst/>
            <a:rect r="r" b="b" t="t" l="l"/>
            <a:pathLst>
              <a:path h="1983432" w="2251632">
                <a:moveTo>
                  <a:pt x="0" y="0"/>
                </a:moveTo>
                <a:lnTo>
                  <a:pt x="2251632" y="0"/>
                </a:lnTo>
                <a:lnTo>
                  <a:pt x="2251632" y="1983432"/>
                </a:lnTo>
                <a:lnTo>
                  <a:pt x="0" y="1983432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 l="0" t="0" r="0" b="0"/>
            </a:stretch>
          </a:blipFill>
        </p:spPr>
      </p:sp>
      <p:sp>
        <p:nvSpPr>
          <p:cNvPr name="TextBox 15" id="15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S2</a:t>
            </a:r>
          </a:p>
        </p:txBody>
      </p:sp>
      <p:sp>
        <p:nvSpPr>
          <p:cNvPr name="TextBox 16" id="16"/>
          <p:cNvSpPr txBox="true"/>
          <p:nvPr/>
        </p:nvSpPr>
        <p:spPr>
          <a:xfrm rot="0">
            <a:off x="743839" y="914400"/>
            <a:ext cx="13620990" cy="9708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916"/>
              </a:lnSpc>
              <a:spcBef>
                <a:spcPct val="0"/>
              </a:spcBef>
            </a:pPr>
            <a:r>
              <a:rPr lang="en-US" b="true" sz="5654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Example Story Summary 2</a:t>
            </a:r>
          </a:p>
        </p:txBody>
      </p:sp>
      <p:sp>
        <p:nvSpPr>
          <p:cNvPr name="TextBox 17" id="17"/>
          <p:cNvSpPr txBox="true"/>
          <p:nvPr/>
        </p:nvSpPr>
        <p:spPr>
          <a:xfrm rot="0">
            <a:off x="1869959" y="3353938"/>
            <a:ext cx="16128052" cy="38973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6321"/>
              </a:lnSpc>
            </a:pPr>
            <a:r>
              <a:rPr lang="en-US" sz="2528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1) I built a snowman in my yard after the first big snowfall.  </a:t>
            </a:r>
          </a:p>
          <a:p>
            <a:pPr algn="l">
              <a:lnSpc>
                <a:spcPts val="6321"/>
              </a:lnSpc>
            </a:pPr>
            <a:r>
              <a:rPr lang="en-US" sz="2528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2) I wanted it to look special, but I forgot to give it a name.  </a:t>
            </a:r>
          </a:p>
          <a:p>
            <a:pPr algn="l">
              <a:lnSpc>
                <a:spcPts val="6321"/>
              </a:lnSpc>
            </a:pPr>
            <a:r>
              <a:rPr lang="en-US" sz="2528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3) Suddenly, it whispered, “Call me Frost!” and I jumped in surprise.  </a:t>
            </a:r>
          </a:p>
          <a:p>
            <a:pPr algn="l">
              <a:lnSpc>
                <a:spcPts val="6321"/>
              </a:lnSpc>
            </a:pPr>
            <a:r>
              <a:rPr lang="en-US" sz="2528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4) Frost told me a secret - his hat could make wishes come true for one night only.  </a:t>
            </a:r>
          </a:p>
          <a:p>
            <a:pPr algn="l">
              <a:lnSpc>
                <a:spcPts val="6321"/>
              </a:lnSpc>
            </a:pPr>
            <a:r>
              <a:rPr lang="en-US" sz="2528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5) I wished for my family to be together, and as the stars sparkled, my wish came true.</a:t>
            </a:r>
          </a:p>
        </p:txBody>
      </p:sp>
    </p:spTree>
  </p:cSld>
  <p:clrMapOvr>
    <a:masterClrMapping/>
  </p:clrMapOvr>
</p:sld>
</file>

<file path=ppt/slides/slide2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743839" y="1024754"/>
            <a:ext cx="16829672" cy="9708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916"/>
              </a:lnSpc>
              <a:spcBef>
                <a:spcPct val="0"/>
              </a:spcBef>
            </a:pPr>
            <a:r>
              <a:rPr lang="en-US" b="true" sz="5654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Path B: Full Draft - About 500 words</a:t>
            </a:r>
          </a:p>
        </p:txBody>
      </p:sp>
      <p:grpSp>
        <p:nvGrpSpPr>
          <p:cNvPr name="Group 3" id="3"/>
          <p:cNvGrpSpPr/>
          <p:nvPr/>
        </p:nvGrpSpPr>
        <p:grpSpPr>
          <a:xfrm rot="0">
            <a:off x="743839" y="2819097"/>
            <a:ext cx="16829672" cy="5367236"/>
            <a:chOff x="0" y="0"/>
            <a:chExt cx="4432506" cy="1413593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4432506" cy="1413593"/>
            </a:xfrm>
            <a:custGeom>
              <a:avLst/>
              <a:gdLst/>
              <a:ahLst/>
              <a:cxnLst/>
              <a:rect r="r" b="b" t="t" l="l"/>
              <a:pathLst>
                <a:path h="1413593" w="4432506">
                  <a:moveTo>
                    <a:pt x="11960" y="0"/>
                  </a:moveTo>
                  <a:lnTo>
                    <a:pt x="4420546" y="0"/>
                  </a:lnTo>
                  <a:cubicBezTo>
                    <a:pt x="4427151" y="0"/>
                    <a:pt x="4432506" y="5355"/>
                    <a:pt x="4432506" y="11960"/>
                  </a:cubicBezTo>
                  <a:lnTo>
                    <a:pt x="4432506" y="1401633"/>
                  </a:lnTo>
                  <a:cubicBezTo>
                    <a:pt x="4432506" y="1404805"/>
                    <a:pt x="4431246" y="1407847"/>
                    <a:pt x="4429003" y="1410090"/>
                  </a:cubicBezTo>
                  <a:cubicBezTo>
                    <a:pt x="4426760" y="1412333"/>
                    <a:pt x="4423718" y="1413593"/>
                    <a:pt x="4420546" y="1413593"/>
                  </a:cubicBezTo>
                  <a:lnTo>
                    <a:pt x="11960" y="1413593"/>
                  </a:lnTo>
                  <a:cubicBezTo>
                    <a:pt x="8788" y="1413593"/>
                    <a:pt x="5746" y="1412333"/>
                    <a:pt x="3503" y="1410090"/>
                  </a:cubicBezTo>
                  <a:cubicBezTo>
                    <a:pt x="1260" y="1407847"/>
                    <a:pt x="0" y="1404805"/>
                    <a:pt x="0" y="1401633"/>
                  </a:cubicBezTo>
                  <a:lnTo>
                    <a:pt x="0" y="11960"/>
                  </a:lnTo>
                  <a:cubicBezTo>
                    <a:pt x="0" y="8788"/>
                    <a:pt x="1260" y="5746"/>
                    <a:pt x="3503" y="3503"/>
                  </a:cubicBezTo>
                  <a:cubicBezTo>
                    <a:pt x="5746" y="1260"/>
                    <a:pt x="8788" y="0"/>
                    <a:pt x="11960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5" id="5"/>
            <p:cNvSpPr txBox="true"/>
            <p:nvPr/>
          </p:nvSpPr>
          <p:spPr>
            <a:xfrm>
              <a:off x="0" y="-38100"/>
              <a:ext cx="4432506" cy="1451693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6" id="6"/>
          <p:cNvSpPr txBox="true"/>
          <p:nvPr/>
        </p:nvSpPr>
        <p:spPr>
          <a:xfrm rot="0">
            <a:off x="1412341" y="2952694"/>
            <a:ext cx="15957043" cy="346081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043"/>
              </a:lnSpc>
            </a:pPr>
            <a:r>
              <a:rPr lang="en-US" sz="3370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• Around 500</a:t>
            </a:r>
            <a:r>
              <a:rPr lang="en-US" sz="3370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words total - do as much or as little as you can!</a:t>
            </a:r>
          </a:p>
          <a:p>
            <a:pPr algn="l">
              <a:lnSpc>
                <a:spcPts val="7043"/>
              </a:lnSpc>
            </a:pPr>
            <a:r>
              <a:rPr lang="en-US" sz="3370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• Short sentences</a:t>
            </a:r>
          </a:p>
          <a:p>
            <a:pPr algn="l">
              <a:lnSpc>
                <a:spcPts val="7043"/>
              </a:lnSpc>
            </a:pPr>
            <a:r>
              <a:rPr lang="en-US" sz="3370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• Use this order:</a:t>
            </a:r>
          </a:p>
          <a:p>
            <a:pPr algn="l">
              <a:lnSpc>
                <a:spcPts val="7043"/>
              </a:lnSpc>
            </a:pPr>
            <a:r>
              <a:rPr lang="en-US" sz="3370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 Beginning → Build-up → BIG moment → Fixing it → Ending + feeling</a:t>
            </a:r>
          </a:p>
        </p:txBody>
      </p:sp>
      <p:sp>
        <p:nvSpPr>
          <p:cNvPr name="Freeform 7" id="7"/>
          <p:cNvSpPr/>
          <p:nvPr/>
        </p:nvSpPr>
        <p:spPr>
          <a:xfrm flipH="false" flipV="false" rot="0">
            <a:off x="2402957" y="6513749"/>
            <a:ext cx="876911" cy="906854"/>
          </a:xfrm>
          <a:custGeom>
            <a:avLst/>
            <a:gdLst/>
            <a:ahLst/>
            <a:cxnLst/>
            <a:rect r="r" b="b" t="t" l="l"/>
            <a:pathLst>
              <a:path h="906854" w="876911">
                <a:moveTo>
                  <a:pt x="0" y="0"/>
                </a:moveTo>
                <a:lnTo>
                  <a:pt x="876911" y="0"/>
                </a:lnTo>
                <a:lnTo>
                  <a:pt x="876911" y="906854"/>
                </a:lnTo>
                <a:lnTo>
                  <a:pt x="0" y="90685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4968" t="-14010" r="-179556" b="-161120"/>
            </a:stretch>
          </a:blipFill>
        </p:spPr>
      </p:sp>
      <p:sp>
        <p:nvSpPr>
          <p:cNvPr name="Freeform 8" id="8"/>
          <p:cNvSpPr/>
          <p:nvPr/>
        </p:nvSpPr>
        <p:spPr>
          <a:xfrm flipH="false" flipV="false" rot="0">
            <a:off x="8122968" y="6513749"/>
            <a:ext cx="876911" cy="906854"/>
          </a:xfrm>
          <a:custGeom>
            <a:avLst/>
            <a:gdLst/>
            <a:ahLst/>
            <a:cxnLst/>
            <a:rect r="r" b="b" t="t" l="l"/>
            <a:pathLst>
              <a:path h="906854" w="876911">
                <a:moveTo>
                  <a:pt x="0" y="0"/>
                </a:moveTo>
                <a:lnTo>
                  <a:pt x="876911" y="0"/>
                </a:lnTo>
                <a:lnTo>
                  <a:pt x="876911" y="906854"/>
                </a:lnTo>
                <a:lnTo>
                  <a:pt x="0" y="90685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177207" t="-15896" r="-7317" b="-159233"/>
            </a:stretch>
          </a:blipFill>
        </p:spPr>
      </p:sp>
      <p:sp>
        <p:nvSpPr>
          <p:cNvPr name="Freeform 9" id="9"/>
          <p:cNvSpPr/>
          <p:nvPr/>
        </p:nvSpPr>
        <p:spPr>
          <a:xfrm flipH="false" flipV="false" rot="0">
            <a:off x="11171579" y="6513749"/>
            <a:ext cx="876911" cy="906854"/>
          </a:xfrm>
          <a:custGeom>
            <a:avLst/>
            <a:gdLst/>
            <a:ahLst/>
            <a:cxnLst/>
            <a:rect r="r" b="b" t="t" l="l"/>
            <a:pathLst>
              <a:path h="906854" w="876911">
                <a:moveTo>
                  <a:pt x="0" y="0"/>
                </a:moveTo>
                <a:lnTo>
                  <a:pt x="876911" y="0"/>
                </a:lnTo>
                <a:lnTo>
                  <a:pt x="876911" y="906854"/>
                </a:lnTo>
                <a:lnTo>
                  <a:pt x="0" y="906854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3902" t="-141368" r="-180622" b="-33761"/>
            </a:stretch>
          </a:blipFill>
        </p:spPr>
      </p:sp>
      <p:sp>
        <p:nvSpPr>
          <p:cNvPr name="Freeform 10" id="10"/>
          <p:cNvSpPr/>
          <p:nvPr/>
        </p:nvSpPr>
        <p:spPr>
          <a:xfrm flipH="false" flipV="false" rot="0">
            <a:off x="5069843" y="6513749"/>
            <a:ext cx="876911" cy="906854"/>
          </a:xfrm>
          <a:custGeom>
            <a:avLst/>
            <a:gdLst/>
            <a:ahLst/>
            <a:cxnLst/>
            <a:rect r="r" b="b" t="t" l="l"/>
            <a:pathLst>
              <a:path h="906854" w="876911">
                <a:moveTo>
                  <a:pt x="0" y="0"/>
                </a:moveTo>
                <a:lnTo>
                  <a:pt x="876911" y="0"/>
                </a:lnTo>
                <a:lnTo>
                  <a:pt x="876911" y="906854"/>
                </a:lnTo>
                <a:lnTo>
                  <a:pt x="0" y="906854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-91707" t="-70613" r="-92817" b="-104516"/>
            </a:stretch>
          </a:blipFill>
        </p:spPr>
      </p:sp>
      <p:sp>
        <p:nvSpPr>
          <p:cNvPr name="Freeform 11" id="11"/>
          <p:cNvSpPr/>
          <p:nvPr/>
        </p:nvSpPr>
        <p:spPr>
          <a:xfrm flipH="false" flipV="false" rot="0">
            <a:off x="14486710" y="6513749"/>
            <a:ext cx="876911" cy="906854"/>
          </a:xfrm>
          <a:custGeom>
            <a:avLst/>
            <a:gdLst/>
            <a:ahLst/>
            <a:cxnLst/>
            <a:rect r="r" b="b" t="t" l="l"/>
            <a:pathLst>
              <a:path h="906854" w="876911">
                <a:moveTo>
                  <a:pt x="0" y="0"/>
                </a:moveTo>
                <a:lnTo>
                  <a:pt x="876911" y="0"/>
                </a:lnTo>
                <a:lnTo>
                  <a:pt x="876911" y="906854"/>
                </a:lnTo>
                <a:lnTo>
                  <a:pt x="0" y="906854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-176232" t="-140896" r="-8292" b="-34233"/>
            </a:stretch>
          </a:blipFill>
        </p:spPr>
      </p:sp>
      <p:grpSp>
        <p:nvGrpSpPr>
          <p:cNvPr name="Group 12" id="12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13" id="13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14" id="14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15" id="15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l="0" t="0" r="0" b="0"/>
            </a:stretch>
          </a:blipFill>
        </p:spPr>
      </p:sp>
      <p:sp>
        <p:nvSpPr>
          <p:cNvPr name="TextBox 16" id="16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S2</a:t>
            </a:r>
          </a:p>
        </p:txBody>
      </p:sp>
    </p:spTree>
  </p:cSld>
  <p:clrMapOvr>
    <a:masterClrMapping/>
  </p:clrMapOvr>
</p:sld>
</file>

<file path=ppt/slides/slide2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9950727" y="908982"/>
            <a:ext cx="8222066" cy="2746215"/>
            <a:chOff x="0" y="0"/>
            <a:chExt cx="2165482" cy="723283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2165483" cy="723283"/>
            </a:xfrm>
            <a:custGeom>
              <a:avLst/>
              <a:gdLst/>
              <a:ahLst/>
              <a:cxnLst/>
              <a:rect r="r" b="b" t="t" l="l"/>
              <a:pathLst>
                <a:path h="723283" w="2165483">
                  <a:moveTo>
                    <a:pt x="24482" y="0"/>
                  </a:moveTo>
                  <a:lnTo>
                    <a:pt x="2141001" y="0"/>
                  </a:lnTo>
                  <a:cubicBezTo>
                    <a:pt x="2154522" y="0"/>
                    <a:pt x="2165483" y="10961"/>
                    <a:pt x="2165483" y="24482"/>
                  </a:cubicBezTo>
                  <a:lnTo>
                    <a:pt x="2165483" y="698801"/>
                  </a:lnTo>
                  <a:cubicBezTo>
                    <a:pt x="2165483" y="712322"/>
                    <a:pt x="2154522" y="723283"/>
                    <a:pt x="2141001" y="723283"/>
                  </a:cubicBezTo>
                  <a:lnTo>
                    <a:pt x="24482" y="723283"/>
                  </a:lnTo>
                  <a:cubicBezTo>
                    <a:pt x="10961" y="723283"/>
                    <a:pt x="0" y="712322"/>
                    <a:pt x="0" y="698801"/>
                  </a:cubicBezTo>
                  <a:lnTo>
                    <a:pt x="0" y="24482"/>
                  </a:lnTo>
                  <a:cubicBezTo>
                    <a:pt x="0" y="10961"/>
                    <a:pt x="10961" y="0"/>
                    <a:pt x="24482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2165482" cy="761383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5" id="5"/>
          <p:cNvSpPr txBox="true"/>
          <p:nvPr/>
        </p:nvSpPr>
        <p:spPr>
          <a:xfrm rot="0">
            <a:off x="743839" y="1024754"/>
            <a:ext cx="16829672" cy="9708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916"/>
              </a:lnSpc>
              <a:spcBef>
                <a:spcPct val="0"/>
              </a:spcBef>
            </a:pPr>
            <a:r>
              <a:rPr lang="en-US" b="true" sz="5654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Draft guide</a:t>
            </a:r>
          </a:p>
        </p:txBody>
      </p:sp>
      <p:grpSp>
        <p:nvGrpSpPr>
          <p:cNvPr name="Group 6" id="6"/>
          <p:cNvGrpSpPr/>
          <p:nvPr/>
        </p:nvGrpSpPr>
        <p:grpSpPr>
          <a:xfrm rot="0">
            <a:off x="758514" y="2282089"/>
            <a:ext cx="8222066" cy="5367236"/>
            <a:chOff x="0" y="0"/>
            <a:chExt cx="2165482" cy="1413593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2165483" cy="1413593"/>
            </a:xfrm>
            <a:custGeom>
              <a:avLst/>
              <a:gdLst/>
              <a:ahLst/>
              <a:cxnLst/>
              <a:rect r="r" b="b" t="t" l="l"/>
              <a:pathLst>
                <a:path h="1413593" w="2165483">
                  <a:moveTo>
                    <a:pt x="24482" y="0"/>
                  </a:moveTo>
                  <a:lnTo>
                    <a:pt x="2141001" y="0"/>
                  </a:lnTo>
                  <a:cubicBezTo>
                    <a:pt x="2154522" y="0"/>
                    <a:pt x="2165483" y="10961"/>
                    <a:pt x="2165483" y="24482"/>
                  </a:cubicBezTo>
                  <a:lnTo>
                    <a:pt x="2165483" y="1389112"/>
                  </a:lnTo>
                  <a:cubicBezTo>
                    <a:pt x="2165483" y="1402632"/>
                    <a:pt x="2154522" y="1413593"/>
                    <a:pt x="2141001" y="1413593"/>
                  </a:cubicBezTo>
                  <a:lnTo>
                    <a:pt x="24482" y="1413593"/>
                  </a:lnTo>
                  <a:cubicBezTo>
                    <a:pt x="17989" y="1413593"/>
                    <a:pt x="11762" y="1411014"/>
                    <a:pt x="7171" y="1406423"/>
                  </a:cubicBezTo>
                  <a:cubicBezTo>
                    <a:pt x="2579" y="1401831"/>
                    <a:pt x="0" y="1395604"/>
                    <a:pt x="0" y="1389112"/>
                  </a:cubicBezTo>
                  <a:lnTo>
                    <a:pt x="0" y="24482"/>
                  </a:lnTo>
                  <a:cubicBezTo>
                    <a:pt x="0" y="10961"/>
                    <a:pt x="10961" y="0"/>
                    <a:pt x="24482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8" id="8"/>
            <p:cNvSpPr txBox="true"/>
            <p:nvPr/>
          </p:nvSpPr>
          <p:spPr>
            <a:xfrm>
              <a:off x="0" y="-38100"/>
              <a:ext cx="2165482" cy="1451693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9" id="9"/>
          <p:cNvSpPr txBox="true"/>
          <p:nvPr/>
        </p:nvSpPr>
        <p:spPr>
          <a:xfrm rot="0">
            <a:off x="1412341" y="2489255"/>
            <a:ext cx="7746334" cy="434981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043"/>
              </a:lnSpc>
            </a:pPr>
            <a:r>
              <a:rPr lang="en-US" sz="3370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• Beginning —</a:t>
            </a:r>
            <a:r>
              <a:rPr lang="en-US" sz="3370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2–3 lines</a:t>
            </a:r>
          </a:p>
          <a:p>
            <a:pPr algn="l">
              <a:lnSpc>
                <a:spcPts val="7043"/>
              </a:lnSpc>
            </a:pPr>
            <a:r>
              <a:rPr lang="en-US" sz="3370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• Build-up — 3–5 lines</a:t>
            </a:r>
          </a:p>
          <a:p>
            <a:pPr algn="l">
              <a:lnSpc>
                <a:spcPts val="7043"/>
              </a:lnSpc>
            </a:pPr>
            <a:r>
              <a:rPr lang="en-US" sz="3370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• BIG moment — 2–3 lines</a:t>
            </a:r>
          </a:p>
          <a:p>
            <a:pPr algn="l">
              <a:lnSpc>
                <a:spcPts val="7043"/>
              </a:lnSpc>
            </a:pPr>
            <a:r>
              <a:rPr lang="en-US" sz="3370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• Fixing it — 3–4 lines</a:t>
            </a:r>
          </a:p>
          <a:p>
            <a:pPr algn="l">
              <a:lnSpc>
                <a:spcPts val="7043"/>
              </a:lnSpc>
            </a:pPr>
            <a:r>
              <a:rPr lang="en-US" sz="3370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• Ending + feeling — 2–3 lines</a:t>
            </a:r>
          </a:p>
        </p:txBody>
      </p:sp>
      <p:grpSp>
        <p:nvGrpSpPr>
          <p:cNvPr name="Group 10" id="10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11" id="11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12" id="12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13" id="13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TextBox 14" id="14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S2</a:t>
            </a:r>
          </a:p>
        </p:txBody>
      </p:sp>
      <p:sp>
        <p:nvSpPr>
          <p:cNvPr name="Freeform 15" id="15"/>
          <p:cNvSpPr/>
          <p:nvPr/>
        </p:nvSpPr>
        <p:spPr>
          <a:xfrm flipH="false" flipV="false" rot="0">
            <a:off x="9950727" y="4015344"/>
            <a:ext cx="4133567" cy="5868645"/>
          </a:xfrm>
          <a:custGeom>
            <a:avLst/>
            <a:gdLst/>
            <a:ahLst/>
            <a:cxnLst/>
            <a:rect r="r" b="b" t="t" l="l"/>
            <a:pathLst>
              <a:path h="5868645" w="4133567">
                <a:moveTo>
                  <a:pt x="0" y="0"/>
                </a:moveTo>
                <a:lnTo>
                  <a:pt x="4133567" y="0"/>
                </a:lnTo>
                <a:lnTo>
                  <a:pt x="4133567" y="5868645"/>
                </a:lnTo>
                <a:lnTo>
                  <a:pt x="0" y="5868645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  <a:ln w="57150" cap="rnd">
            <a:solidFill>
              <a:srgbClr val="000000"/>
            </a:solidFill>
            <a:prstDash val="solid"/>
            <a:round/>
          </a:ln>
        </p:spPr>
      </p:sp>
      <p:sp>
        <p:nvSpPr>
          <p:cNvPr name="TextBox 16" id="16"/>
          <p:cNvSpPr txBox="true"/>
          <p:nvPr/>
        </p:nvSpPr>
        <p:spPr>
          <a:xfrm rot="0">
            <a:off x="10436048" y="853304"/>
            <a:ext cx="7251424" cy="257182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043"/>
              </a:lnSpc>
            </a:pPr>
            <a:r>
              <a:rPr lang="en-US" sz="3370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Write on the worksheet page by page. Think about the Story Mountain and follow the icons.</a:t>
            </a:r>
          </a:p>
        </p:txBody>
      </p:sp>
      <p:grpSp>
        <p:nvGrpSpPr>
          <p:cNvPr name="Group 17" id="17"/>
          <p:cNvGrpSpPr/>
          <p:nvPr/>
        </p:nvGrpSpPr>
        <p:grpSpPr>
          <a:xfrm rot="0">
            <a:off x="15045690" y="3875722"/>
            <a:ext cx="1477327" cy="2860358"/>
            <a:chOff x="0" y="0"/>
            <a:chExt cx="1969770" cy="3813810"/>
          </a:xfrm>
        </p:grpSpPr>
        <p:sp>
          <p:nvSpPr>
            <p:cNvPr name="Freeform 18" id="18"/>
            <p:cNvSpPr/>
            <p:nvPr/>
          </p:nvSpPr>
          <p:spPr>
            <a:xfrm flipH="false" flipV="false" rot="0">
              <a:off x="46990" y="48260"/>
              <a:ext cx="1884680" cy="3718560"/>
            </a:xfrm>
            <a:custGeom>
              <a:avLst/>
              <a:gdLst/>
              <a:ahLst/>
              <a:cxnLst/>
              <a:rect r="r" b="b" t="t" l="l"/>
              <a:pathLst>
                <a:path h="3718560" w="1884680">
                  <a:moveTo>
                    <a:pt x="1609090" y="46990"/>
                  </a:moveTo>
                  <a:cubicBezTo>
                    <a:pt x="1838960" y="784860"/>
                    <a:pt x="1838960" y="877570"/>
                    <a:pt x="1849120" y="1014730"/>
                  </a:cubicBezTo>
                  <a:cubicBezTo>
                    <a:pt x="1860550" y="1192530"/>
                    <a:pt x="1884680" y="1443990"/>
                    <a:pt x="1870710" y="1626870"/>
                  </a:cubicBezTo>
                  <a:cubicBezTo>
                    <a:pt x="1858010" y="1776730"/>
                    <a:pt x="1818640" y="1907540"/>
                    <a:pt x="1789430" y="2033270"/>
                  </a:cubicBezTo>
                  <a:cubicBezTo>
                    <a:pt x="1762760" y="2145030"/>
                    <a:pt x="1739900" y="2242820"/>
                    <a:pt x="1706880" y="2345690"/>
                  </a:cubicBezTo>
                  <a:cubicBezTo>
                    <a:pt x="1672590" y="2451100"/>
                    <a:pt x="1637030" y="2564130"/>
                    <a:pt x="1586230" y="2661920"/>
                  </a:cubicBezTo>
                  <a:cubicBezTo>
                    <a:pt x="1537970" y="2755900"/>
                    <a:pt x="1478280" y="2842260"/>
                    <a:pt x="1412240" y="2922270"/>
                  </a:cubicBezTo>
                  <a:cubicBezTo>
                    <a:pt x="1346200" y="3003550"/>
                    <a:pt x="1267460" y="3078480"/>
                    <a:pt x="1191260" y="3144520"/>
                  </a:cubicBezTo>
                  <a:cubicBezTo>
                    <a:pt x="1117600" y="3206750"/>
                    <a:pt x="1046480" y="3258820"/>
                    <a:pt x="962660" y="3312160"/>
                  </a:cubicBezTo>
                  <a:cubicBezTo>
                    <a:pt x="871220" y="3370580"/>
                    <a:pt x="779780" y="3422650"/>
                    <a:pt x="661670" y="3478530"/>
                  </a:cubicBezTo>
                  <a:cubicBezTo>
                    <a:pt x="501650" y="3554730"/>
                    <a:pt x="179070" y="3700780"/>
                    <a:pt x="85090" y="3712210"/>
                  </a:cubicBezTo>
                  <a:cubicBezTo>
                    <a:pt x="57150" y="3716020"/>
                    <a:pt x="40640" y="3712210"/>
                    <a:pt x="26670" y="3703320"/>
                  </a:cubicBezTo>
                  <a:cubicBezTo>
                    <a:pt x="15240" y="3696970"/>
                    <a:pt x="6350" y="3684270"/>
                    <a:pt x="3810" y="3670300"/>
                  </a:cubicBezTo>
                  <a:cubicBezTo>
                    <a:pt x="0" y="3655060"/>
                    <a:pt x="6350" y="3625850"/>
                    <a:pt x="15240" y="3613150"/>
                  </a:cubicBezTo>
                  <a:cubicBezTo>
                    <a:pt x="22860" y="3601720"/>
                    <a:pt x="38100" y="3594100"/>
                    <a:pt x="49530" y="3591560"/>
                  </a:cubicBezTo>
                  <a:cubicBezTo>
                    <a:pt x="62230" y="3587750"/>
                    <a:pt x="78740" y="3590290"/>
                    <a:pt x="90170" y="3595370"/>
                  </a:cubicBezTo>
                  <a:cubicBezTo>
                    <a:pt x="101600" y="3600450"/>
                    <a:pt x="114300" y="3610610"/>
                    <a:pt x="119380" y="3622040"/>
                  </a:cubicBezTo>
                  <a:cubicBezTo>
                    <a:pt x="125730" y="3633470"/>
                    <a:pt x="130810" y="3648710"/>
                    <a:pt x="127000" y="3662680"/>
                  </a:cubicBezTo>
                  <a:cubicBezTo>
                    <a:pt x="123190" y="3677920"/>
                    <a:pt x="106680" y="3702050"/>
                    <a:pt x="91440" y="3709670"/>
                  </a:cubicBezTo>
                  <a:cubicBezTo>
                    <a:pt x="80010" y="3717290"/>
                    <a:pt x="64770" y="3718560"/>
                    <a:pt x="52070" y="3714750"/>
                  </a:cubicBezTo>
                  <a:cubicBezTo>
                    <a:pt x="35560" y="3710940"/>
                    <a:pt x="13970" y="3691890"/>
                    <a:pt x="6350" y="3676650"/>
                  </a:cubicBezTo>
                  <a:cubicBezTo>
                    <a:pt x="0" y="3665220"/>
                    <a:pt x="0" y="3648710"/>
                    <a:pt x="3810" y="3637280"/>
                  </a:cubicBezTo>
                  <a:cubicBezTo>
                    <a:pt x="6350" y="3624580"/>
                    <a:pt x="8890" y="3615690"/>
                    <a:pt x="25400" y="3602990"/>
                  </a:cubicBezTo>
                  <a:cubicBezTo>
                    <a:pt x="87630" y="3552190"/>
                    <a:pt x="448310" y="3453130"/>
                    <a:pt x="605790" y="3378200"/>
                  </a:cubicBezTo>
                  <a:cubicBezTo>
                    <a:pt x="721360" y="3324860"/>
                    <a:pt x="807720" y="3275330"/>
                    <a:pt x="895350" y="3219450"/>
                  </a:cubicBezTo>
                  <a:cubicBezTo>
                    <a:pt x="974090" y="3168650"/>
                    <a:pt x="1041400" y="3121660"/>
                    <a:pt x="1109980" y="3063240"/>
                  </a:cubicBezTo>
                  <a:cubicBezTo>
                    <a:pt x="1182370" y="3002280"/>
                    <a:pt x="1256030" y="2932430"/>
                    <a:pt x="1316990" y="2858770"/>
                  </a:cubicBezTo>
                  <a:cubicBezTo>
                    <a:pt x="1377950" y="2785110"/>
                    <a:pt x="1433830" y="2707640"/>
                    <a:pt x="1479550" y="2620010"/>
                  </a:cubicBezTo>
                  <a:cubicBezTo>
                    <a:pt x="1527810" y="2527300"/>
                    <a:pt x="1557020" y="2439670"/>
                    <a:pt x="1595120" y="2316480"/>
                  </a:cubicBezTo>
                  <a:cubicBezTo>
                    <a:pt x="1649730" y="2134870"/>
                    <a:pt x="1733550" y="1852930"/>
                    <a:pt x="1753870" y="1629410"/>
                  </a:cubicBezTo>
                  <a:cubicBezTo>
                    <a:pt x="1774190" y="1423670"/>
                    <a:pt x="1743710" y="1198880"/>
                    <a:pt x="1731010" y="1027430"/>
                  </a:cubicBezTo>
                  <a:cubicBezTo>
                    <a:pt x="1722120" y="896620"/>
                    <a:pt x="1723390" y="814070"/>
                    <a:pt x="1695450" y="685800"/>
                  </a:cubicBezTo>
                  <a:cubicBezTo>
                    <a:pt x="1656080" y="508000"/>
                    <a:pt x="1487170" y="153670"/>
                    <a:pt x="1487170" y="67310"/>
                  </a:cubicBezTo>
                  <a:cubicBezTo>
                    <a:pt x="1485900" y="45720"/>
                    <a:pt x="1490980" y="36830"/>
                    <a:pt x="1499870" y="25400"/>
                  </a:cubicBezTo>
                  <a:cubicBezTo>
                    <a:pt x="1508760" y="15240"/>
                    <a:pt x="1525270" y="5080"/>
                    <a:pt x="1537970" y="2540"/>
                  </a:cubicBezTo>
                  <a:cubicBezTo>
                    <a:pt x="1551940" y="0"/>
                    <a:pt x="1570990" y="3810"/>
                    <a:pt x="1582420" y="11430"/>
                  </a:cubicBezTo>
                  <a:cubicBezTo>
                    <a:pt x="1593850" y="19050"/>
                    <a:pt x="1609090" y="46990"/>
                    <a:pt x="1609090" y="46990"/>
                  </a:cubicBezTo>
                </a:path>
              </a:pathLst>
            </a:custGeom>
            <a:solidFill>
              <a:srgbClr val="E7191F"/>
            </a:solidFill>
            <a:ln cap="sq">
              <a:noFill/>
              <a:prstDash val="solid"/>
              <a:miter/>
            </a:ln>
          </p:spPr>
        </p:sp>
      </p:grpSp>
      <p:grpSp>
        <p:nvGrpSpPr>
          <p:cNvPr name="Group 19" id="19"/>
          <p:cNvGrpSpPr/>
          <p:nvPr/>
        </p:nvGrpSpPr>
        <p:grpSpPr>
          <a:xfrm rot="0">
            <a:off x="14907577" y="6035040"/>
            <a:ext cx="1065848" cy="1043940"/>
            <a:chOff x="0" y="0"/>
            <a:chExt cx="1421130" cy="1391920"/>
          </a:xfrm>
        </p:grpSpPr>
        <p:sp>
          <p:nvSpPr>
            <p:cNvPr name="Freeform 20" id="20"/>
            <p:cNvSpPr/>
            <p:nvPr/>
          </p:nvSpPr>
          <p:spPr>
            <a:xfrm flipH="false" flipV="false" rot="0">
              <a:off x="50800" y="48260"/>
              <a:ext cx="1323340" cy="1296670"/>
            </a:xfrm>
            <a:custGeom>
              <a:avLst/>
              <a:gdLst/>
              <a:ahLst/>
              <a:cxnLst/>
              <a:rect r="r" b="b" t="t" l="l"/>
              <a:pathLst>
                <a:path h="1296670" w="1323340">
                  <a:moveTo>
                    <a:pt x="627380" y="120650"/>
                  </a:moveTo>
                  <a:cubicBezTo>
                    <a:pt x="228600" y="543560"/>
                    <a:pt x="200660" y="570230"/>
                    <a:pt x="176530" y="605790"/>
                  </a:cubicBezTo>
                  <a:cubicBezTo>
                    <a:pt x="156210" y="635000"/>
                    <a:pt x="121920" y="668020"/>
                    <a:pt x="130810" y="690880"/>
                  </a:cubicBezTo>
                  <a:cubicBezTo>
                    <a:pt x="144780" y="725170"/>
                    <a:pt x="264160" y="726440"/>
                    <a:pt x="345440" y="755650"/>
                  </a:cubicBezTo>
                  <a:cubicBezTo>
                    <a:pt x="454660" y="795020"/>
                    <a:pt x="610870" y="854710"/>
                    <a:pt x="725170" y="911860"/>
                  </a:cubicBezTo>
                  <a:cubicBezTo>
                    <a:pt x="828040" y="962660"/>
                    <a:pt x="909320" y="1032510"/>
                    <a:pt x="1004570" y="1075690"/>
                  </a:cubicBezTo>
                  <a:cubicBezTo>
                    <a:pt x="1096010" y="1117600"/>
                    <a:pt x="1242060" y="1140460"/>
                    <a:pt x="1286510" y="1169670"/>
                  </a:cubicBezTo>
                  <a:cubicBezTo>
                    <a:pt x="1303020" y="1179830"/>
                    <a:pt x="1309370" y="1187450"/>
                    <a:pt x="1315720" y="1200150"/>
                  </a:cubicBezTo>
                  <a:cubicBezTo>
                    <a:pt x="1320800" y="1211580"/>
                    <a:pt x="1323340" y="1228090"/>
                    <a:pt x="1319530" y="1242060"/>
                  </a:cubicBezTo>
                  <a:cubicBezTo>
                    <a:pt x="1314450" y="1258570"/>
                    <a:pt x="1296670" y="1282700"/>
                    <a:pt x="1280160" y="1289050"/>
                  </a:cubicBezTo>
                  <a:cubicBezTo>
                    <a:pt x="1262380" y="1295400"/>
                    <a:pt x="1233170" y="1292860"/>
                    <a:pt x="1217930" y="1281430"/>
                  </a:cubicBezTo>
                  <a:cubicBezTo>
                    <a:pt x="1202690" y="1271270"/>
                    <a:pt x="1188720" y="1245870"/>
                    <a:pt x="1188720" y="1226820"/>
                  </a:cubicBezTo>
                  <a:cubicBezTo>
                    <a:pt x="1188720" y="1209040"/>
                    <a:pt x="1202690" y="1182370"/>
                    <a:pt x="1217930" y="1172210"/>
                  </a:cubicBezTo>
                  <a:cubicBezTo>
                    <a:pt x="1233170" y="1162050"/>
                    <a:pt x="1262380" y="1159510"/>
                    <a:pt x="1280160" y="1165860"/>
                  </a:cubicBezTo>
                  <a:cubicBezTo>
                    <a:pt x="1296670" y="1173480"/>
                    <a:pt x="1315720" y="1195070"/>
                    <a:pt x="1319530" y="1212850"/>
                  </a:cubicBezTo>
                  <a:cubicBezTo>
                    <a:pt x="1323340" y="1230630"/>
                    <a:pt x="1314450" y="1259840"/>
                    <a:pt x="1303020" y="1272540"/>
                  </a:cubicBezTo>
                  <a:cubicBezTo>
                    <a:pt x="1294130" y="1283970"/>
                    <a:pt x="1281430" y="1290320"/>
                    <a:pt x="1266190" y="1292860"/>
                  </a:cubicBezTo>
                  <a:cubicBezTo>
                    <a:pt x="1243330" y="1296670"/>
                    <a:pt x="1215390" y="1290320"/>
                    <a:pt x="1179830" y="1280160"/>
                  </a:cubicBezTo>
                  <a:cubicBezTo>
                    <a:pt x="1120140" y="1263650"/>
                    <a:pt x="1022350" y="1217930"/>
                    <a:pt x="942340" y="1177290"/>
                  </a:cubicBezTo>
                  <a:cubicBezTo>
                    <a:pt x="855980" y="1134110"/>
                    <a:pt x="789940" y="1078230"/>
                    <a:pt x="681990" y="1027430"/>
                  </a:cubicBezTo>
                  <a:cubicBezTo>
                    <a:pt x="521970" y="951230"/>
                    <a:pt x="153670" y="880110"/>
                    <a:pt x="59690" y="795020"/>
                  </a:cubicBezTo>
                  <a:cubicBezTo>
                    <a:pt x="16510" y="756920"/>
                    <a:pt x="1270" y="711200"/>
                    <a:pt x="0" y="674370"/>
                  </a:cubicBezTo>
                  <a:cubicBezTo>
                    <a:pt x="0" y="645160"/>
                    <a:pt x="17780" y="622300"/>
                    <a:pt x="36830" y="591820"/>
                  </a:cubicBezTo>
                  <a:cubicBezTo>
                    <a:pt x="66040" y="541020"/>
                    <a:pt x="118110" y="483870"/>
                    <a:pt x="177800" y="412750"/>
                  </a:cubicBezTo>
                  <a:cubicBezTo>
                    <a:pt x="267970" y="306070"/>
                    <a:pt x="467360" y="54610"/>
                    <a:pt x="535940" y="13970"/>
                  </a:cubicBezTo>
                  <a:cubicBezTo>
                    <a:pt x="556260" y="1270"/>
                    <a:pt x="568960" y="0"/>
                    <a:pt x="584200" y="2540"/>
                  </a:cubicBezTo>
                  <a:cubicBezTo>
                    <a:pt x="599440" y="5080"/>
                    <a:pt x="618490" y="15240"/>
                    <a:pt x="628650" y="26670"/>
                  </a:cubicBezTo>
                  <a:cubicBezTo>
                    <a:pt x="638810" y="38100"/>
                    <a:pt x="645160" y="58420"/>
                    <a:pt x="645160" y="73660"/>
                  </a:cubicBezTo>
                  <a:cubicBezTo>
                    <a:pt x="645160" y="88900"/>
                    <a:pt x="627380" y="120650"/>
                    <a:pt x="627380" y="120650"/>
                  </a:cubicBezTo>
                </a:path>
              </a:pathLst>
            </a:custGeom>
            <a:solidFill>
              <a:srgbClr val="E7191F"/>
            </a:solidFill>
            <a:ln cap="sq">
              <a:noFill/>
              <a:prstDash val="solid"/>
              <a:miter/>
            </a:ln>
          </p:spPr>
        </p:sp>
      </p:grpSp>
    </p:spTree>
  </p:cSld>
  <p:clrMapOvr>
    <a:masterClrMapping/>
  </p:clrMapOvr>
</p:sld>
</file>

<file path=ppt/slides/slide2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743839" y="1024754"/>
            <a:ext cx="16829672" cy="9708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916"/>
              </a:lnSpc>
              <a:spcBef>
                <a:spcPct val="0"/>
              </a:spcBef>
            </a:pPr>
            <a:r>
              <a:rPr lang="en-US" b="true" sz="5654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Show, don’t tell</a:t>
            </a:r>
          </a:p>
        </p:txBody>
      </p:sp>
      <p:grpSp>
        <p:nvGrpSpPr>
          <p:cNvPr name="Group 3" id="3"/>
          <p:cNvGrpSpPr/>
          <p:nvPr/>
        </p:nvGrpSpPr>
        <p:grpSpPr>
          <a:xfrm rot="0">
            <a:off x="743839" y="2819097"/>
            <a:ext cx="16515461" cy="5919006"/>
            <a:chOff x="0" y="0"/>
            <a:chExt cx="4349751" cy="1558915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4349751" cy="1558915"/>
            </a:xfrm>
            <a:custGeom>
              <a:avLst/>
              <a:gdLst/>
              <a:ahLst/>
              <a:cxnLst/>
              <a:rect r="r" b="b" t="t" l="l"/>
              <a:pathLst>
                <a:path h="1558915" w="4349751">
                  <a:moveTo>
                    <a:pt x="12188" y="0"/>
                  </a:moveTo>
                  <a:lnTo>
                    <a:pt x="4337563" y="0"/>
                  </a:lnTo>
                  <a:cubicBezTo>
                    <a:pt x="4344295" y="0"/>
                    <a:pt x="4349751" y="5457"/>
                    <a:pt x="4349751" y="12188"/>
                  </a:cubicBezTo>
                  <a:lnTo>
                    <a:pt x="4349751" y="1546727"/>
                  </a:lnTo>
                  <a:cubicBezTo>
                    <a:pt x="4349751" y="1553458"/>
                    <a:pt x="4344295" y="1558915"/>
                    <a:pt x="4337563" y="1558915"/>
                  </a:cubicBezTo>
                  <a:lnTo>
                    <a:pt x="12188" y="1558915"/>
                  </a:lnTo>
                  <a:cubicBezTo>
                    <a:pt x="5457" y="1558915"/>
                    <a:pt x="0" y="1553458"/>
                    <a:pt x="0" y="1546727"/>
                  </a:cubicBezTo>
                  <a:lnTo>
                    <a:pt x="0" y="12188"/>
                  </a:lnTo>
                  <a:cubicBezTo>
                    <a:pt x="0" y="5457"/>
                    <a:pt x="5457" y="0"/>
                    <a:pt x="12188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5" id="5"/>
            <p:cNvSpPr txBox="true"/>
            <p:nvPr/>
          </p:nvSpPr>
          <p:spPr>
            <a:xfrm>
              <a:off x="0" y="-38100"/>
              <a:ext cx="4349751" cy="15970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6" id="6"/>
          <p:cNvSpPr txBox="true"/>
          <p:nvPr/>
        </p:nvSpPr>
        <p:spPr>
          <a:xfrm rot="0">
            <a:off x="1397666" y="2959588"/>
            <a:ext cx="15861634" cy="532272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8614"/>
              </a:lnSpc>
            </a:pPr>
            <a:r>
              <a:rPr lang="en-US" sz="4121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T</a:t>
            </a:r>
            <a:r>
              <a:rPr lang="en-US" sz="4121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ell → The snow was cold.</a:t>
            </a:r>
          </a:p>
          <a:p>
            <a:pPr algn="l">
              <a:lnSpc>
                <a:spcPts val="8614"/>
              </a:lnSpc>
            </a:pPr>
            <a:r>
              <a:rPr lang="en-US" sz="4121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Show</a:t>
            </a:r>
            <a:r>
              <a:rPr lang="en-US" sz="4121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→ My fingers tingled as I packed a snowball.</a:t>
            </a:r>
          </a:p>
          <a:p>
            <a:pPr algn="l">
              <a:lnSpc>
                <a:spcPts val="8614"/>
              </a:lnSpc>
            </a:pPr>
            <a:r>
              <a:rPr lang="en-US" sz="4121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Tell → I felt excited for Christmas.</a:t>
            </a:r>
          </a:p>
          <a:p>
            <a:pPr algn="l">
              <a:lnSpc>
                <a:spcPts val="8614"/>
              </a:lnSpc>
            </a:pPr>
            <a:r>
              <a:rPr lang="en-US" sz="4121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Show →</a:t>
            </a:r>
            <a:r>
              <a:rPr lang="en-US" sz="4121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My heart raced as I heard sleigh bells outside.</a:t>
            </a:r>
          </a:p>
          <a:p>
            <a:pPr algn="l">
              <a:lnSpc>
                <a:spcPts val="8614"/>
              </a:lnSpc>
            </a:pPr>
            <a:r>
              <a:rPr lang="en-US" sz="4121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Swap one “tell” for a “show.”</a:t>
            </a:r>
          </a:p>
        </p:txBody>
      </p:sp>
      <p:grpSp>
        <p:nvGrpSpPr>
          <p:cNvPr name="Group 7" id="7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8" id="8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9" id="9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10" id="10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TextBox 11" id="11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S2</a:t>
            </a:r>
          </a:p>
        </p:txBody>
      </p:sp>
    </p:spTree>
  </p:cSld>
  <p:clrMapOvr>
    <a:masterClrMapping/>
  </p:clrMapOvr>
</p:sld>
</file>

<file path=ppt/slides/slide2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743839" y="1024754"/>
            <a:ext cx="16829672" cy="9708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916"/>
              </a:lnSpc>
              <a:spcBef>
                <a:spcPct val="0"/>
              </a:spcBef>
            </a:pPr>
            <a:r>
              <a:rPr lang="en-US" b="true" sz="5654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Write Time!</a:t>
            </a:r>
          </a:p>
        </p:txBody>
      </p:sp>
      <p:grpSp>
        <p:nvGrpSpPr>
          <p:cNvPr name="Group 3" id="3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5" id="5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6" id="6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grpSp>
        <p:nvGrpSpPr>
          <p:cNvPr name="Group 7" id="7"/>
          <p:cNvGrpSpPr/>
          <p:nvPr/>
        </p:nvGrpSpPr>
        <p:grpSpPr>
          <a:xfrm rot="0">
            <a:off x="743839" y="2056011"/>
            <a:ext cx="4003867" cy="535642"/>
            <a:chOff x="0" y="0"/>
            <a:chExt cx="5338489" cy="714189"/>
          </a:xfrm>
        </p:grpSpPr>
        <p:sp>
          <p:nvSpPr>
            <p:cNvPr name="Freeform 8" id="8"/>
            <p:cNvSpPr/>
            <p:nvPr/>
          </p:nvSpPr>
          <p:spPr>
            <a:xfrm flipH="false" flipV="false" rot="0">
              <a:off x="0" y="0"/>
              <a:ext cx="706154" cy="714189"/>
            </a:xfrm>
            <a:custGeom>
              <a:avLst/>
              <a:gdLst/>
              <a:ahLst/>
              <a:cxnLst/>
              <a:rect r="r" b="b" t="t" l="l"/>
              <a:pathLst>
                <a:path h="714189" w="706154">
                  <a:moveTo>
                    <a:pt x="0" y="0"/>
                  </a:moveTo>
                  <a:lnTo>
                    <a:pt x="706154" y="0"/>
                  </a:lnTo>
                  <a:lnTo>
                    <a:pt x="706154" y="714189"/>
                  </a:lnTo>
                  <a:lnTo>
                    <a:pt x="0" y="71418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 l="0" t="0" r="0" b="0"/>
              </a:stretch>
            </a:blipFill>
          </p:spPr>
        </p:sp>
        <p:sp>
          <p:nvSpPr>
            <p:cNvPr name="TextBox 9" id="9"/>
            <p:cNvSpPr txBox="true"/>
            <p:nvPr/>
          </p:nvSpPr>
          <p:spPr>
            <a:xfrm rot="0">
              <a:off x="899871" y="61908"/>
              <a:ext cx="4438618" cy="542749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>
                <a:lnSpc>
                  <a:spcPts val="3463"/>
                </a:lnSpc>
                <a:spcBef>
                  <a:spcPct val="0"/>
                </a:spcBef>
              </a:pPr>
              <a:r>
                <a:rPr lang="en-US" sz="2473">
                  <a:solidFill>
                    <a:srgbClr val="000000"/>
                  </a:solidFill>
                  <a:latin typeface="OpenDyslexic"/>
                  <a:ea typeface="OpenDyslexic"/>
                  <a:cs typeface="OpenDyslexic"/>
                  <a:sym typeface="OpenDyslexic"/>
                </a:rPr>
                <a:t>You get 20 minutes</a:t>
              </a:r>
            </a:p>
          </p:txBody>
        </p:sp>
      </p:grpSp>
      <p:sp>
        <p:nvSpPr>
          <p:cNvPr name="Freeform 10" id="10"/>
          <p:cNvSpPr/>
          <p:nvPr/>
        </p:nvSpPr>
        <p:spPr>
          <a:xfrm flipH="false" flipV="false" rot="0">
            <a:off x="10791716" y="248206"/>
            <a:ext cx="6247251" cy="8830037"/>
          </a:xfrm>
          <a:custGeom>
            <a:avLst/>
            <a:gdLst/>
            <a:ahLst/>
            <a:cxnLst/>
            <a:rect r="r" b="b" t="t" l="l"/>
            <a:pathLst>
              <a:path h="8830037" w="6247251">
                <a:moveTo>
                  <a:pt x="0" y="0"/>
                </a:moveTo>
                <a:lnTo>
                  <a:pt x="6247251" y="0"/>
                </a:lnTo>
                <a:lnTo>
                  <a:pt x="6247251" y="8830037"/>
                </a:lnTo>
                <a:lnTo>
                  <a:pt x="0" y="8830037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-112" t="0" r="-112" b="0"/>
            </a:stretch>
          </a:blipFill>
          <a:ln w="57150" cap="rnd">
            <a:solidFill>
              <a:srgbClr val="000000"/>
            </a:solidFill>
            <a:prstDash val="solid"/>
            <a:round/>
          </a:ln>
        </p:spPr>
      </p:sp>
      <p:grpSp>
        <p:nvGrpSpPr>
          <p:cNvPr name="Group 11" id="11"/>
          <p:cNvGrpSpPr/>
          <p:nvPr/>
        </p:nvGrpSpPr>
        <p:grpSpPr>
          <a:xfrm rot="0">
            <a:off x="743839" y="3283075"/>
            <a:ext cx="9412269" cy="3908433"/>
            <a:chOff x="0" y="0"/>
            <a:chExt cx="2478951" cy="1029381"/>
          </a:xfrm>
        </p:grpSpPr>
        <p:sp>
          <p:nvSpPr>
            <p:cNvPr name="Freeform 12" id="12"/>
            <p:cNvSpPr/>
            <p:nvPr/>
          </p:nvSpPr>
          <p:spPr>
            <a:xfrm flipH="false" flipV="false" rot="0">
              <a:off x="0" y="0"/>
              <a:ext cx="2478951" cy="1029381"/>
            </a:xfrm>
            <a:custGeom>
              <a:avLst/>
              <a:gdLst/>
              <a:ahLst/>
              <a:cxnLst/>
              <a:rect r="r" b="b" t="t" l="l"/>
              <a:pathLst>
                <a:path h="1029381" w="2478951">
                  <a:moveTo>
                    <a:pt x="21386" y="0"/>
                  </a:moveTo>
                  <a:lnTo>
                    <a:pt x="2457565" y="0"/>
                  </a:lnTo>
                  <a:cubicBezTo>
                    <a:pt x="2463237" y="0"/>
                    <a:pt x="2468677" y="2253"/>
                    <a:pt x="2472688" y="6264"/>
                  </a:cubicBezTo>
                  <a:cubicBezTo>
                    <a:pt x="2476698" y="10274"/>
                    <a:pt x="2478951" y="15714"/>
                    <a:pt x="2478951" y="21386"/>
                  </a:cubicBezTo>
                  <a:lnTo>
                    <a:pt x="2478951" y="1007996"/>
                  </a:lnTo>
                  <a:cubicBezTo>
                    <a:pt x="2478951" y="1013667"/>
                    <a:pt x="2476698" y="1019107"/>
                    <a:pt x="2472688" y="1023118"/>
                  </a:cubicBezTo>
                  <a:cubicBezTo>
                    <a:pt x="2468677" y="1027128"/>
                    <a:pt x="2463237" y="1029381"/>
                    <a:pt x="2457565" y="1029381"/>
                  </a:cubicBezTo>
                  <a:lnTo>
                    <a:pt x="21386" y="1029381"/>
                  </a:lnTo>
                  <a:cubicBezTo>
                    <a:pt x="15714" y="1029381"/>
                    <a:pt x="10274" y="1027128"/>
                    <a:pt x="6264" y="1023118"/>
                  </a:cubicBezTo>
                  <a:cubicBezTo>
                    <a:pt x="2253" y="1019107"/>
                    <a:pt x="0" y="1013667"/>
                    <a:pt x="0" y="1007996"/>
                  </a:cubicBezTo>
                  <a:lnTo>
                    <a:pt x="0" y="21386"/>
                  </a:lnTo>
                  <a:cubicBezTo>
                    <a:pt x="0" y="15714"/>
                    <a:pt x="2253" y="10274"/>
                    <a:pt x="6264" y="6264"/>
                  </a:cubicBezTo>
                  <a:cubicBezTo>
                    <a:pt x="10274" y="2253"/>
                    <a:pt x="15714" y="0"/>
                    <a:pt x="21386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13" id="13"/>
            <p:cNvSpPr txBox="true"/>
            <p:nvPr/>
          </p:nvSpPr>
          <p:spPr>
            <a:xfrm>
              <a:off x="0" y="-38100"/>
              <a:ext cx="2478951" cy="1067481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14" id="14"/>
          <p:cNvSpPr/>
          <p:nvPr/>
        </p:nvSpPr>
        <p:spPr>
          <a:xfrm flipH="false" flipV="false" rot="2403011">
            <a:off x="7705147" y="8139185"/>
            <a:ext cx="2443078" cy="1878116"/>
          </a:xfrm>
          <a:custGeom>
            <a:avLst/>
            <a:gdLst/>
            <a:ahLst/>
            <a:cxnLst/>
            <a:rect r="r" b="b" t="t" l="l"/>
            <a:pathLst>
              <a:path h="1878116" w="2443078">
                <a:moveTo>
                  <a:pt x="0" y="0"/>
                </a:moveTo>
                <a:lnTo>
                  <a:pt x="2443078" y="0"/>
                </a:lnTo>
                <a:lnTo>
                  <a:pt x="2443078" y="1878116"/>
                </a:lnTo>
                <a:lnTo>
                  <a:pt x="0" y="1878116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15" id="15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S2</a:t>
            </a:r>
          </a:p>
        </p:txBody>
      </p:sp>
      <p:sp>
        <p:nvSpPr>
          <p:cNvPr name="TextBox 16" id="16"/>
          <p:cNvSpPr txBox="true"/>
          <p:nvPr/>
        </p:nvSpPr>
        <p:spPr>
          <a:xfrm rot="0">
            <a:off x="743839" y="7969853"/>
            <a:ext cx="7269475" cy="60748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920"/>
              </a:lnSpc>
              <a:spcBef>
                <a:spcPct val="0"/>
              </a:spcBef>
            </a:pPr>
            <a:r>
              <a:rPr lang="en-US" sz="3514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Use the word bank to help</a:t>
            </a:r>
          </a:p>
        </p:txBody>
      </p:sp>
      <p:sp>
        <p:nvSpPr>
          <p:cNvPr name="TextBox 17" id="17"/>
          <p:cNvSpPr txBox="true"/>
          <p:nvPr/>
        </p:nvSpPr>
        <p:spPr>
          <a:xfrm rot="0">
            <a:off x="1028700" y="3316764"/>
            <a:ext cx="8993184" cy="339923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9340"/>
              </a:lnSpc>
            </a:pPr>
            <a:r>
              <a:rPr lang="en-US" sz="3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Summ</a:t>
            </a:r>
            <a:r>
              <a:rPr lang="en-US" sz="3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ary pat</a:t>
            </a:r>
            <a:r>
              <a:rPr lang="en-US" sz="3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h:</a:t>
            </a:r>
            <a:r>
              <a:rPr lang="en-US" sz="3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finish 5 sentences.</a:t>
            </a:r>
          </a:p>
          <a:p>
            <a:pPr algn="l">
              <a:lnSpc>
                <a:spcPts val="9340"/>
              </a:lnSpc>
            </a:pPr>
            <a:r>
              <a:rPr lang="en-US" sz="3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D</a:t>
            </a:r>
            <a:r>
              <a:rPr lang="en-US" sz="3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raft path: aim for 300-500 words.</a:t>
            </a:r>
          </a:p>
          <a:p>
            <a:pPr algn="l">
              <a:lnSpc>
                <a:spcPts val="9340"/>
              </a:lnSpc>
            </a:pPr>
            <a:r>
              <a:rPr lang="en-US" sz="3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Ti</a:t>
            </a:r>
            <a:r>
              <a:rPr lang="en-US" sz="3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p: Use 2–3 linking words.</a:t>
            </a:r>
          </a:p>
        </p:txBody>
      </p:sp>
    </p:spTree>
  </p:cSld>
  <p:clrMapOvr>
    <a:masterClrMapping/>
  </p:clrMapOvr>
</p:sld>
</file>

<file path=ppt/slides/slide2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520267" y="2965951"/>
            <a:ext cx="16984546" cy="4849620"/>
            <a:chOff x="0" y="0"/>
            <a:chExt cx="4473296" cy="1277266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4473296" cy="1277266"/>
            </a:xfrm>
            <a:custGeom>
              <a:avLst/>
              <a:gdLst/>
              <a:ahLst/>
              <a:cxnLst/>
              <a:rect r="r" b="b" t="t" l="l"/>
              <a:pathLst>
                <a:path h="1277266" w="4473296">
                  <a:moveTo>
                    <a:pt x="11851" y="0"/>
                  </a:moveTo>
                  <a:lnTo>
                    <a:pt x="4461445" y="0"/>
                  </a:lnTo>
                  <a:cubicBezTo>
                    <a:pt x="4467990" y="0"/>
                    <a:pt x="4473296" y="5306"/>
                    <a:pt x="4473296" y="11851"/>
                  </a:cubicBezTo>
                  <a:lnTo>
                    <a:pt x="4473296" y="1265415"/>
                  </a:lnTo>
                  <a:cubicBezTo>
                    <a:pt x="4473296" y="1268558"/>
                    <a:pt x="4472047" y="1271572"/>
                    <a:pt x="4469825" y="1273795"/>
                  </a:cubicBezTo>
                  <a:cubicBezTo>
                    <a:pt x="4467602" y="1276017"/>
                    <a:pt x="4464588" y="1277266"/>
                    <a:pt x="4461445" y="1277266"/>
                  </a:cubicBezTo>
                  <a:lnTo>
                    <a:pt x="11851" y="1277266"/>
                  </a:lnTo>
                  <a:cubicBezTo>
                    <a:pt x="8708" y="1277266"/>
                    <a:pt x="5694" y="1276017"/>
                    <a:pt x="3471" y="1273795"/>
                  </a:cubicBezTo>
                  <a:cubicBezTo>
                    <a:pt x="1249" y="1271572"/>
                    <a:pt x="0" y="1268558"/>
                    <a:pt x="0" y="1265415"/>
                  </a:cubicBezTo>
                  <a:lnTo>
                    <a:pt x="0" y="11851"/>
                  </a:lnTo>
                  <a:cubicBezTo>
                    <a:pt x="0" y="8708"/>
                    <a:pt x="1249" y="5694"/>
                    <a:pt x="3471" y="3471"/>
                  </a:cubicBezTo>
                  <a:cubicBezTo>
                    <a:pt x="5694" y="1249"/>
                    <a:pt x="8708" y="0"/>
                    <a:pt x="11851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4473296" cy="1315366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5" id="5"/>
          <p:cNvSpPr txBox="true"/>
          <p:nvPr/>
        </p:nvSpPr>
        <p:spPr>
          <a:xfrm rot="0">
            <a:off x="1461765" y="639228"/>
            <a:ext cx="15364470" cy="184114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418"/>
              </a:lnSpc>
              <a:spcBef>
                <a:spcPct val="0"/>
              </a:spcBef>
            </a:pPr>
            <a:r>
              <a:rPr lang="en-US" sz="5298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Swap your worksheet with the person next to you</a:t>
            </a:r>
          </a:p>
        </p:txBody>
      </p:sp>
      <p:grpSp>
        <p:nvGrpSpPr>
          <p:cNvPr name="Group 6" id="6"/>
          <p:cNvGrpSpPr/>
          <p:nvPr/>
        </p:nvGrpSpPr>
        <p:grpSpPr>
          <a:xfrm rot="0">
            <a:off x="7346682" y="9102037"/>
            <a:ext cx="4003867" cy="535642"/>
            <a:chOff x="0" y="0"/>
            <a:chExt cx="5338489" cy="714189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706154" cy="714189"/>
            </a:xfrm>
            <a:custGeom>
              <a:avLst/>
              <a:gdLst/>
              <a:ahLst/>
              <a:cxnLst/>
              <a:rect r="r" b="b" t="t" l="l"/>
              <a:pathLst>
                <a:path h="714189" w="706154">
                  <a:moveTo>
                    <a:pt x="0" y="0"/>
                  </a:moveTo>
                  <a:lnTo>
                    <a:pt x="706154" y="0"/>
                  </a:lnTo>
                  <a:lnTo>
                    <a:pt x="706154" y="714189"/>
                  </a:lnTo>
                  <a:lnTo>
                    <a:pt x="0" y="71418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 l="0" t="0" r="0" b="0"/>
              </a:stretch>
            </a:blipFill>
          </p:spPr>
        </p:sp>
        <p:sp>
          <p:nvSpPr>
            <p:cNvPr name="TextBox 8" id="8"/>
            <p:cNvSpPr txBox="true"/>
            <p:nvPr/>
          </p:nvSpPr>
          <p:spPr>
            <a:xfrm rot="0">
              <a:off x="899871" y="61908"/>
              <a:ext cx="4438618" cy="542749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>
                <a:lnSpc>
                  <a:spcPts val="3463"/>
                </a:lnSpc>
                <a:spcBef>
                  <a:spcPct val="0"/>
                </a:spcBef>
              </a:pPr>
              <a:r>
                <a:rPr lang="en-US" sz="2473">
                  <a:solidFill>
                    <a:srgbClr val="000000"/>
                  </a:solidFill>
                  <a:latin typeface="OpenDyslexic"/>
                  <a:ea typeface="OpenDyslexic"/>
                  <a:cs typeface="OpenDyslexic"/>
                  <a:sym typeface="OpenDyslexic"/>
                </a:rPr>
                <a:t>You get 2 minutes</a:t>
              </a:r>
            </a:p>
          </p:txBody>
        </p:sp>
      </p:grpSp>
      <p:sp>
        <p:nvSpPr>
          <p:cNvPr name="TextBox 9" id="9"/>
          <p:cNvSpPr txBox="true"/>
          <p:nvPr/>
        </p:nvSpPr>
        <p:spPr>
          <a:xfrm rot="0">
            <a:off x="1028700" y="3304416"/>
            <a:ext cx="15796617" cy="414768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5556"/>
              </a:lnSpc>
            </a:pPr>
            <a:r>
              <a:rPr lang="en-US" b="true" sz="2658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3 quick checks (circle or say Yes/No)</a:t>
            </a:r>
          </a:p>
          <a:p>
            <a:pPr algn="l">
              <a:lnSpc>
                <a:spcPts val="5556"/>
              </a:lnSpc>
            </a:pPr>
            <a:r>
              <a:rPr lang="en-US" sz="2658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1) Does it follow the 5 parts?  Beginning → Build-up → BIG moment → Fixing it → Ending</a:t>
            </a:r>
          </a:p>
          <a:p>
            <a:pPr algn="l">
              <a:lnSpc>
                <a:spcPts val="5556"/>
              </a:lnSpc>
            </a:pPr>
            <a:r>
              <a:rPr lang="en-US" sz="2658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2) Are there 2–3 linking words?  (first, next, then, after that, because, so, finally…)</a:t>
            </a:r>
          </a:p>
          <a:p>
            <a:pPr algn="l">
              <a:lnSpc>
                <a:spcPts val="5556"/>
              </a:lnSpc>
            </a:pPr>
            <a:r>
              <a:rPr lang="en-US" sz="2658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3) Is there one “show, don’t tell” sentence?</a:t>
            </a:r>
          </a:p>
          <a:p>
            <a:pPr algn="l">
              <a:lnSpc>
                <a:spcPts val="5556"/>
              </a:lnSpc>
            </a:pPr>
          </a:p>
          <a:p>
            <a:pPr algn="l">
              <a:lnSpc>
                <a:spcPts val="5556"/>
              </a:lnSpc>
            </a:pPr>
            <a:r>
              <a:rPr lang="en-US" sz="2658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Fix one thing, then put your name on your work.</a:t>
            </a:r>
          </a:p>
        </p:txBody>
      </p:sp>
    </p:spTree>
  </p:cSld>
  <p:clrMapOvr>
    <a:masterClrMapping/>
  </p:clrMapOvr>
</p:sld>
</file>

<file path=ppt/slides/slide2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5" id="5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grpSp>
        <p:nvGrpSpPr>
          <p:cNvPr name="Group 6" id="6"/>
          <p:cNvGrpSpPr/>
          <p:nvPr/>
        </p:nvGrpSpPr>
        <p:grpSpPr>
          <a:xfrm rot="0">
            <a:off x="1313072" y="3938606"/>
            <a:ext cx="855437" cy="855440"/>
            <a:chOff x="0" y="0"/>
            <a:chExt cx="225298" cy="225298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225298" cy="225298"/>
            </a:xfrm>
            <a:custGeom>
              <a:avLst/>
              <a:gdLst/>
              <a:ahLst/>
              <a:cxnLst/>
              <a:rect r="r" b="b" t="t" l="l"/>
              <a:pathLst>
                <a:path h="225298" w="225298">
                  <a:moveTo>
                    <a:pt x="225298" y="112649"/>
                  </a:moveTo>
                  <a:lnTo>
                    <a:pt x="225298" y="112649"/>
                  </a:lnTo>
                  <a:cubicBezTo>
                    <a:pt x="225298" y="174863"/>
                    <a:pt x="174863" y="225298"/>
                    <a:pt x="112649" y="225298"/>
                  </a:cubicBezTo>
                  <a:lnTo>
                    <a:pt x="112649" y="225298"/>
                  </a:lnTo>
                  <a:cubicBezTo>
                    <a:pt x="50435" y="225298"/>
                    <a:pt x="0" y="174863"/>
                    <a:pt x="0" y="112649"/>
                  </a:cubicBezTo>
                  <a:lnTo>
                    <a:pt x="0" y="112649"/>
                  </a:lnTo>
                  <a:cubicBezTo>
                    <a:pt x="0" y="50435"/>
                    <a:pt x="50435" y="0"/>
                    <a:pt x="112649" y="0"/>
                  </a:cubicBezTo>
                  <a:lnTo>
                    <a:pt x="112649" y="0"/>
                  </a:lnTo>
                  <a:cubicBezTo>
                    <a:pt x="174863" y="0"/>
                    <a:pt x="225298" y="50435"/>
                    <a:pt x="225298" y="112649"/>
                  </a:cubicBezTo>
                  <a:close/>
                </a:path>
              </a:pathLst>
            </a:custGeom>
            <a:solidFill>
              <a:srgbClr val="FFFFFF"/>
            </a:solidFill>
            <a:ln w="47625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name="TextBox 8" id="8"/>
            <p:cNvSpPr txBox="true"/>
            <p:nvPr/>
          </p:nvSpPr>
          <p:spPr>
            <a:xfrm>
              <a:off x="0" y="-38100"/>
              <a:ext cx="225298" cy="26339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9" id="9"/>
          <p:cNvSpPr txBox="true"/>
          <p:nvPr/>
        </p:nvSpPr>
        <p:spPr>
          <a:xfrm rot="0">
            <a:off x="2631779" y="3564984"/>
            <a:ext cx="16877055" cy="464094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9451"/>
              </a:lnSpc>
            </a:pPr>
            <a:r>
              <a:rPr lang="en-US" sz="3780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I can turn my plan into a draft.</a:t>
            </a:r>
          </a:p>
          <a:p>
            <a:pPr algn="just">
              <a:lnSpc>
                <a:spcPts val="9451"/>
              </a:lnSpc>
            </a:pPr>
            <a:r>
              <a:rPr lang="en-US" sz="3780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I can use wo</a:t>
            </a:r>
            <a:r>
              <a:rPr lang="en-US" sz="3780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rds like first / next / because to connect ideas.</a:t>
            </a:r>
          </a:p>
          <a:p>
            <a:pPr algn="just">
              <a:lnSpc>
                <a:spcPts val="9451"/>
              </a:lnSpc>
            </a:pPr>
            <a:r>
              <a:rPr lang="en-US" sz="3780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I can add a detail so my writing is clearer.</a:t>
            </a:r>
          </a:p>
          <a:p>
            <a:pPr algn="just">
              <a:lnSpc>
                <a:spcPts val="9451"/>
              </a:lnSpc>
            </a:pPr>
          </a:p>
        </p:txBody>
      </p:sp>
      <p:grpSp>
        <p:nvGrpSpPr>
          <p:cNvPr name="Group 10" id="10"/>
          <p:cNvGrpSpPr/>
          <p:nvPr/>
        </p:nvGrpSpPr>
        <p:grpSpPr>
          <a:xfrm rot="0">
            <a:off x="1313072" y="5086187"/>
            <a:ext cx="855437" cy="855440"/>
            <a:chOff x="0" y="0"/>
            <a:chExt cx="225298" cy="225298"/>
          </a:xfrm>
        </p:grpSpPr>
        <p:sp>
          <p:nvSpPr>
            <p:cNvPr name="Freeform 11" id="11"/>
            <p:cNvSpPr/>
            <p:nvPr/>
          </p:nvSpPr>
          <p:spPr>
            <a:xfrm flipH="false" flipV="false" rot="0">
              <a:off x="0" y="0"/>
              <a:ext cx="225298" cy="225298"/>
            </a:xfrm>
            <a:custGeom>
              <a:avLst/>
              <a:gdLst/>
              <a:ahLst/>
              <a:cxnLst/>
              <a:rect r="r" b="b" t="t" l="l"/>
              <a:pathLst>
                <a:path h="225298" w="225298">
                  <a:moveTo>
                    <a:pt x="225298" y="112649"/>
                  </a:moveTo>
                  <a:lnTo>
                    <a:pt x="225298" y="112649"/>
                  </a:lnTo>
                  <a:cubicBezTo>
                    <a:pt x="225298" y="174863"/>
                    <a:pt x="174863" y="225298"/>
                    <a:pt x="112649" y="225298"/>
                  </a:cubicBezTo>
                  <a:lnTo>
                    <a:pt x="112649" y="225298"/>
                  </a:lnTo>
                  <a:cubicBezTo>
                    <a:pt x="50435" y="225298"/>
                    <a:pt x="0" y="174863"/>
                    <a:pt x="0" y="112649"/>
                  </a:cubicBezTo>
                  <a:lnTo>
                    <a:pt x="0" y="112649"/>
                  </a:lnTo>
                  <a:cubicBezTo>
                    <a:pt x="0" y="50435"/>
                    <a:pt x="50435" y="0"/>
                    <a:pt x="112649" y="0"/>
                  </a:cubicBezTo>
                  <a:lnTo>
                    <a:pt x="112649" y="0"/>
                  </a:lnTo>
                  <a:cubicBezTo>
                    <a:pt x="174863" y="0"/>
                    <a:pt x="225298" y="50435"/>
                    <a:pt x="225298" y="112649"/>
                  </a:cubicBezTo>
                  <a:close/>
                </a:path>
              </a:pathLst>
            </a:custGeom>
            <a:solidFill>
              <a:srgbClr val="FFFFFF"/>
            </a:solidFill>
            <a:ln w="47625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name="TextBox 12" id="12"/>
            <p:cNvSpPr txBox="true"/>
            <p:nvPr/>
          </p:nvSpPr>
          <p:spPr>
            <a:xfrm>
              <a:off x="0" y="-38100"/>
              <a:ext cx="225298" cy="26339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13" id="13"/>
          <p:cNvGrpSpPr/>
          <p:nvPr/>
        </p:nvGrpSpPr>
        <p:grpSpPr>
          <a:xfrm rot="0">
            <a:off x="1313072" y="6236903"/>
            <a:ext cx="855437" cy="855440"/>
            <a:chOff x="0" y="0"/>
            <a:chExt cx="225298" cy="225298"/>
          </a:xfrm>
        </p:grpSpPr>
        <p:sp>
          <p:nvSpPr>
            <p:cNvPr name="Freeform 14" id="14"/>
            <p:cNvSpPr/>
            <p:nvPr/>
          </p:nvSpPr>
          <p:spPr>
            <a:xfrm flipH="false" flipV="false" rot="0">
              <a:off x="0" y="0"/>
              <a:ext cx="225298" cy="225298"/>
            </a:xfrm>
            <a:custGeom>
              <a:avLst/>
              <a:gdLst/>
              <a:ahLst/>
              <a:cxnLst/>
              <a:rect r="r" b="b" t="t" l="l"/>
              <a:pathLst>
                <a:path h="225298" w="225298">
                  <a:moveTo>
                    <a:pt x="225298" y="112649"/>
                  </a:moveTo>
                  <a:lnTo>
                    <a:pt x="225298" y="112649"/>
                  </a:lnTo>
                  <a:cubicBezTo>
                    <a:pt x="225298" y="174863"/>
                    <a:pt x="174863" y="225298"/>
                    <a:pt x="112649" y="225298"/>
                  </a:cubicBezTo>
                  <a:lnTo>
                    <a:pt x="112649" y="225298"/>
                  </a:lnTo>
                  <a:cubicBezTo>
                    <a:pt x="50435" y="225298"/>
                    <a:pt x="0" y="174863"/>
                    <a:pt x="0" y="112649"/>
                  </a:cubicBezTo>
                  <a:lnTo>
                    <a:pt x="0" y="112649"/>
                  </a:lnTo>
                  <a:cubicBezTo>
                    <a:pt x="0" y="50435"/>
                    <a:pt x="50435" y="0"/>
                    <a:pt x="112649" y="0"/>
                  </a:cubicBezTo>
                  <a:lnTo>
                    <a:pt x="112649" y="0"/>
                  </a:lnTo>
                  <a:cubicBezTo>
                    <a:pt x="174863" y="0"/>
                    <a:pt x="225298" y="50435"/>
                    <a:pt x="225298" y="112649"/>
                  </a:cubicBezTo>
                  <a:close/>
                </a:path>
              </a:pathLst>
            </a:custGeom>
            <a:solidFill>
              <a:srgbClr val="FFFFFF"/>
            </a:solidFill>
            <a:ln w="47625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name="TextBox 15" id="15"/>
            <p:cNvSpPr txBox="true"/>
            <p:nvPr/>
          </p:nvSpPr>
          <p:spPr>
            <a:xfrm>
              <a:off x="0" y="-38100"/>
              <a:ext cx="225298" cy="26339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16" id="16"/>
          <p:cNvSpPr/>
          <p:nvPr/>
        </p:nvSpPr>
        <p:spPr>
          <a:xfrm flipH="false" flipV="false" rot="0">
            <a:off x="1456767" y="3803400"/>
            <a:ext cx="1059013" cy="852506"/>
          </a:xfrm>
          <a:custGeom>
            <a:avLst/>
            <a:gdLst/>
            <a:ahLst/>
            <a:cxnLst/>
            <a:rect r="r" b="b" t="t" l="l"/>
            <a:pathLst>
              <a:path h="852506" w="1059013">
                <a:moveTo>
                  <a:pt x="0" y="0"/>
                </a:moveTo>
                <a:lnTo>
                  <a:pt x="1059013" y="0"/>
                </a:lnTo>
                <a:lnTo>
                  <a:pt x="1059013" y="852506"/>
                </a:lnTo>
                <a:lnTo>
                  <a:pt x="0" y="85250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17" id="17"/>
          <p:cNvSpPr txBox="true"/>
          <p:nvPr/>
        </p:nvSpPr>
        <p:spPr>
          <a:xfrm rot="0">
            <a:off x="1313072" y="2183924"/>
            <a:ext cx="7922185" cy="9664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837"/>
              </a:lnSpc>
              <a:spcBef>
                <a:spcPct val="0"/>
              </a:spcBef>
            </a:pPr>
            <a:r>
              <a:rPr lang="en-US" b="true" sz="5598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Learning Objectives</a:t>
            </a:r>
          </a:p>
        </p:txBody>
      </p:sp>
      <p:sp>
        <p:nvSpPr>
          <p:cNvPr name="TextBox 18" id="18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S1</a:t>
            </a:r>
          </a:p>
        </p:txBody>
      </p:sp>
      <p:sp>
        <p:nvSpPr>
          <p:cNvPr name="Freeform 19" id="19"/>
          <p:cNvSpPr/>
          <p:nvPr/>
        </p:nvSpPr>
        <p:spPr>
          <a:xfrm flipH="false" flipV="false" rot="0">
            <a:off x="1456767" y="4886841"/>
            <a:ext cx="1059013" cy="852506"/>
          </a:xfrm>
          <a:custGeom>
            <a:avLst/>
            <a:gdLst/>
            <a:ahLst/>
            <a:cxnLst/>
            <a:rect r="r" b="b" t="t" l="l"/>
            <a:pathLst>
              <a:path h="852506" w="1059013">
                <a:moveTo>
                  <a:pt x="0" y="0"/>
                </a:moveTo>
                <a:lnTo>
                  <a:pt x="1059013" y="0"/>
                </a:lnTo>
                <a:lnTo>
                  <a:pt x="1059013" y="852506"/>
                </a:lnTo>
                <a:lnTo>
                  <a:pt x="0" y="85250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20" id="20"/>
          <p:cNvSpPr/>
          <p:nvPr/>
        </p:nvSpPr>
        <p:spPr>
          <a:xfrm flipH="false" flipV="false" rot="0">
            <a:off x="1456767" y="6036878"/>
            <a:ext cx="1059013" cy="852506"/>
          </a:xfrm>
          <a:custGeom>
            <a:avLst/>
            <a:gdLst/>
            <a:ahLst/>
            <a:cxnLst/>
            <a:rect r="r" b="b" t="t" l="l"/>
            <a:pathLst>
              <a:path h="852506" w="1059013">
                <a:moveTo>
                  <a:pt x="0" y="0"/>
                </a:moveTo>
                <a:lnTo>
                  <a:pt x="1059013" y="0"/>
                </a:lnTo>
                <a:lnTo>
                  <a:pt x="1059013" y="852505"/>
                </a:lnTo>
                <a:lnTo>
                  <a:pt x="0" y="85250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2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5" id="5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TextBox 6" id="6"/>
          <p:cNvSpPr txBox="true"/>
          <p:nvPr/>
        </p:nvSpPr>
        <p:spPr>
          <a:xfrm rot="0">
            <a:off x="2791224" y="3757545"/>
            <a:ext cx="12742336" cy="194824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5991"/>
              </a:lnSpc>
              <a:spcBef>
                <a:spcPct val="0"/>
              </a:spcBef>
            </a:pPr>
            <a:r>
              <a:rPr lang="en-US" b="true" sz="11422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Session 3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217509" y="5883362"/>
            <a:ext cx="17852982" cy="119208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9894"/>
              </a:lnSpc>
              <a:spcBef>
                <a:spcPct val="0"/>
              </a:spcBef>
            </a:pPr>
            <a:r>
              <a:rPr lang="en-US" sz="7067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Build Your Story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S3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5220220" y="2775012"/>
            <a:ext cx="7884345" cy="119208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9894"/>
              </a:lnSpc>
              <a:spcBef>
                <a:spcPct val="0"/>
              </a:spcBef>
            </a:pPr>
            <a:r>
              <a:rPr lang="en-US" sz="7067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G2-5</a:t>
            </a:r>
          </a:p>
        </p:txBody>
      </p:sp>
    </p:spTree>
  </p:cSld>
  <p:clrMapOvr>
    <a:masterClrMapping/>
  </p:clrMapOvr>
</p:sld>
</file>

<file path=ppt/slides/slide2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5" id="5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TextBox 6" id="6"/>
          <p:cNvSpPr txBox="true"/>
          <p:nvPr/>
        </p:nvSpPr>
        <p:spPr>
          <a:xfrm rot="0">
            <a:off x="2515780" y="3431181"/>
            <a:ext cx="14418114" cy="547866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8915"/>
              </a:lnSpc>
            </a:pPr>
            <a:r>
              <a:rPr lang="en-US" sz="356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I can revise my draft story to make it clearer</a:t>
            </a:r>
          </a:p>
          <a:p>
            <a:pPr algn="just">
              <a:lnSpc>
                <a:spcPts val="8915"/>
              </a:lnSpc>
            </a:pPr>
            <a:r>
              <a:rPr lang="en-US" sz="356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I can fix capitals, punctuation, and spelling.</a:t>
            </a:r>
          </a:p>
          <a:p>
            <a:pPr algn="just">
              <a:lnSpc>
                <a:spcPts val="8915"/>
              </a:lnSpc>
            </a:pPr>
            <a:r>
              <a:rPr lang="en-US" sz="356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I can type my sto</a:t>
            </a:r>
            <a:r>
              <a:rPr lang="en-US" sz="356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ry and give it a great title.</a:t>
            </a:r>
          </a:p>
          <a:p>
            <a:pPr algn="just">
              <a:lnSpc>
                <a:spcPts val="8915"/>
              </a:lnSpc>
            </a:pPr>
            <a:r>
              <a:rPr lang="en-US" sz="356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I can publish a book!</a:t>
            </a:r>
          </a:p>
          <a:p>
            <a:pPr algn="just">
              <a:lnSpc>
                <a:spcPts val="8915"/>
              </a:lnSpc>
            </a:pPr>
            <a:r>
              <a:rPr lang="en-US" sz="356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I can make an AI picture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1313072" y="2183924"/>
            <a:ext cx="7922185" cy="9664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837"/>
              </a:lnSpc>
              <a:spcBef>
                <a:spcPct val="0"/>
              </a:spcBef>
            </a:pPr>
            <a:r>
              <a:rPr lang="en-US" b="true" sz="5598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Learning Objectives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280485" y="9529003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S1</a:t>
            </a:r>
          </a:p>
        </p:txBody>
      </p:sp>
      <p:grpSp>
        <p:nvGrpSpPr>
          <p:cNvPr name="Group 9" id="9"/>
          <p:cNvGrpSpPr/>
          <p:nvPr/>
        </p:nvGrpSpPr>
        <p:grpSpPr>
          <a:xfrm rot="0">
            <a:off x="1313072" y="3668332"/>
            <a:ext cx="855437" cy="855440"/>
            <a:chOff x="0" y="0"/>
            <a:chExt cx="225298" cy="225298"/>
          </a:xfrm>
        </p:grpSpPr>
        <p:sp>
          <p:nvSpPr>
            <p:cNvPr name="Freeform 10" id="10"/>
            <p:cNvSpPr/>
            <p:nvPr/>
          </p:nvSpPr>
          <p:spPr>
            <a:xfrm flipH="false" flipV="false" rot="0">
              <a:off x="0" y="0"/>
              <a:ext cx="225298" cy="225298"/>
            </a:xfrm>
            <a:custGeom>
              <a:avLst/>
              <a:gdLst/>
              <a:ahLst/>
              <a:cxnLst/>
              <a:rect r="r" b="b" t="t" l="l"/>
              <a:pathLst>
                <a:path h="225298" w="225298">
                  <a:moveTo>
                    <a:pt x="225298" y="112649"/>
                  </a:moveTo>
                  <a:lnTo>
                    <a:pt x="225298" y="112649"/>
                  </a:lnTo>
                  <a:cubicBezTo>
                    <a:pt x="225298" y="174863"/>
                    <a:pt x="174863" y="225298"/>
                    <a:pt x="112649" y="225298"/>
                  </a:cubicBezTo>
                  <a:lnTo>
                    <a:pt x="112649" y="225298"/>
                  </a:lnTo>
                  <a:cubicBezTo>
                    <a:pt x="50435" y="225298"/>
                    <a:pt x="0" y="174863"/>
                    <a:pt x="0" y="112649"/>
                  </a:cubicBezTo>
                  <a:lnTo>
                    <a:pt x="0" y="112649"/>
                  </a:lnTo>
                  <a:cubicBezTo>
                    <a:pt x="0" y="50435"/>
                    <a:pt x="50435" y="0"/>
                    <a:pt x="112649" y="0"/>
                  </a:cubicBezTo>
                  <a:lnTo>
                    <a:pt x="112649" y="0"/>
                  </a:lnTo>
                  <a:cubicBezTo>
                    <a:pt x="174863" y="0"/>
                    <a:pt x="225298" y="50435"/>
                    <a:pt x="225298" y="112649"/>
                  </a:cubicBezTo>
                  <a:close/>
                </a:path>
              </a:pathLst>
            </a:custGeom>
            <a:solidFill>
              <a:srgbClr val="FFFFFF"/>
            </a:solidFill>
            <a:ln w="47625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name="TextBox 11" id="11"/>
            <p:cNvSpPr txBox="true"/>
            <p:nvPr/>
          </p:nvSpPr>
          <p:spPr>
            <a:xfrm>
              <a:off x="0" y="-38100"/>
              <a:ext cx="225298" cy="26339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12" id="12"/>
          <p:cNvGrpSpPr/>
          <p:nvPr/>
        </p:nvGrpSpPr>
        <p:grpSpPr>
          <a:xfrm rot="0">
            <a:off x="1313072" y="4815914"/>
            <a:ext cx="855437" cy="855440"/>
            <a:chOff x="0" y="0"/>
            <a:chExt cx="225298" cy="225298"/>
          </a:xfrm>
        </p:grpSpPr>
        <p:sp>
          <p:nvSpPr>
            <p:cNvPr name="Freeform 13" id="13"/>
            <p:cNvSpPr/>
            <p:nvPr/>
          </p:nvSpPr>
          <p:spPr>
            <a:xfrm flipH="false" flipV="false" rot="0">
              <a:off x="0" y="0"/>
              <a:ext cx="225298" cy="225298"/>
            </a:xfrm>
            <a:custGeom>
              <a:avLst/>
              <a:gdLst/>
              <a:ahLst/>
              <a:cxnLst/>
              <a:rect r="r" b="b" t="t" l="l"/>
              <a:pathLst>
                <a:path h="225298" w="225298">
                  <a:moveTo>
                    <a:pt x="225298" y="112649"/>
                  </a:moveTo>
                  <a:lnTo>
                    <a:pt x="225298" y="112649"/>
                  </a:lnTo>
                  <a:cubicBezTo>
                    <a:pt x="225298" y="174863"/>
                    <a:pt x="174863" y="225298"/>
                    <a:pt x="112649" y="225298"/>
                  </a:cubicBezTo>
                  <a:lnTo>
                    <a:pt x="112649" y="225298"/>
                  </a:lnTo>
                  <a:cubicBezTo>
                    <a:pt x="50435" y="225298"/>
                    <a:pt x="0" y="174863"/>
                    <a:pt x="0" y="112649"/>
                  </a:cubicBezTo>
                  <a:lnTo>
                    <a:pt x="0" y="112649"/>
                  </a:lnTo>
                  <a:cubicBezTo>
                    <a:pt x="0" y="50435"/>
                    <a:pt x="50435" y="0"/>
                    <a:pt x="112649" y="0"/>
                  </a:cubicBezTo>
                  <a:lnTo>
                    <a:pt x="112649" y="0"/>
                  </a:lnTo>
                  <a:cubicBezTo>
                    <a:pt x="174863" y="0"/>
                    <a:pt x="225298" y="50435"/>
                    <a:pt x="225298" y="112649"/>
                  </a:cubicBezTo>
                  <a:close/>
                </a:path>
              </a:pathLst>
            </a:custGeom>
            <a:solidFill>
              <a:srgbClr val="FFFFFF"/>
            </a:solidFill>
            <a:ln w="47625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name="TextBox 14" id="14"/>
            <p:cNvSpPr txBox="true"/>
            <p:nvPr/>
          </p:nvSpPr>
          <p:spPr>
            <a:xfrm>
              <a:off x="0" y="-38100"/>
              <a:ext cx="225298" cy="26339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15" id="15"/>
          <p:cNvGrpSpPr/>
          <p:nvPr/>
        </p:nvGrpSpPr>
        <p:grpSpPr>
          <a:xfrm rot="0">
            <a:off x="1313072" y="5966629"/>
            <a:ext cx="855437" cy="855440"/>
            <a:chOff x="0" y="0"/>
            <a:chExt cx="225298" cy="225298"/>
          </a:xfrm>
        </p:grpSpPr>
        <p:sp>
          <p:nvSpPr>
            <p:cNvPr name="Freeform 16" id="16"/>
            <p:cNvSpPr/>
            <p:nvPr/>
          </p:nvSpPr>
          <p:spPr>
            <a:xfrm flipH="false" flipV="false" rot="0">
              <a:off x="0" y="0"/>
              <a:ext cx="225298" cy="225298"/>
            </a:xfrm>
            <a:custGeom>
              <a:avLst/>
              <a:gdLst/>
              <a:ahLst/>
              <a:cxnLst/>
              <a:rect r="r" b="b" t="t" l="l"/>
              <a:pathLst>
                <a:path h="225298" w="225298">
                  <a:moveTo>
                    <a:pt x="225298" y="112649"/>
                  </a:moveTo>
                  <a:lnTo>
                    <a:pt x="225298" y="112649"/>
                  </a:lnTo>
                  <a:cubicBezTo>
                    <a:pt x="225298" y="174863"/>
                    <a:pt x="174863" y="225298"/>
                    <a:pt x="112649" y="225298"/>
                  </a:cubicBezTo>
                  <a:lnTo>
                    <a:pt x="112649" y="225298"/>
                  </a:lnTo>
                  <a:cubicBezTo>
                    <a:pt x="50435" y="225298"/>
                    <a:pt x="0" y="174863"/>
                    <a:pt x="0" y="112649"/>
                  </a:cubicBezTo>
                  <a:lnTo>
                    <a:pt x="0" y="112649"/>
                  </a:lnTo>
                  <a:cubicBezTo>
                    <a:pt x="0" y="50435"/>
                    <a:pt x="50435" y="0"/>
                    <a:pt x="112649" y="0"/>
                  </a:cubicBezTo>
                  <a:lnTo>
                    <a:pt x="112649" y="0"/>
                  </a:lnTo>
                  <a:cubicBezTo>
                    <a:pt x="174863" y="0"/>
                    <a:pt x="225298" y="50435"/>
                    <a:pt x="225298" y="112649"/>
                  </a:cubicBezTo>
                  <a:close/>
                </a:path>
              </a:pathLst>
            </a:custGeom>
            <a:solidFill>
              <a:srgbClr val="FFFFFF"/>
            </a:solidFill>
            <a:ln w="47625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name="TextBox 17" id="17"/>
            <p:cNvSpPr txBox="true"/>
            <p:nvPr/>
          </p:nvSpPr>
          <p:spPr>
            <a:xfrm>
              <a:off x="0" y="-38100"/>
              <a:ext cx="225298" cy="26339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18" id="18"/>
          <p:cNvGrpSpPr/>
          <p:nvPr/>
        </p:nvGrpSpPr>
        <p:grpSpPr>
          <a:xfrm rot="0">
            <a:off x="1313072" y="7088776"/>
            <a:ext cx="855437" cy="855440"/>
            <a:chOff x="0" y="0"/>
            <a:chExt cx="225298" cy="225298"/>
          </a:xfrm>
        </p:grpSpPr>
        <p:sp>
          <p:nvSpPr>
            <p:cNvPr name="Freeform 19" id="19"/>
            <p:cNvSpPr/>
            <p:nvPr/>
          </p:nvSpPr>
          <p:spPr>
            <a:xfrm flipH="false" flipV="false" rot="0">
              <a:off x="0" y="0"/>
              <a:ext cx="225298" cy="225298"/>
            </a:xfrm>
            <a:custGeom>
              <a:avLst/>
              <a:gdLst/>
              <a:ahLst/>
              <a:cxnLst/>
              <a:rect r="r" b="b" t="t" l="l"/>
              <a:pathLst>
                <a:path h="225298" w="225298">
                  <a:moveTo>
                    <a:pt x="225298" y="112649"/>
                  </a:moveTo>
                  <a:lnTo>
                    <a:pt x="225298" y="112649"/>
                  </a:lnTo>
                  <a:cubicBezTo>
                    <a:pt x="225298" y="174863"/>
                    <a:pt x="174863" y="225298"/>
                    <a:pt x="112649" y="225298"/>
                  </a:cubicBezTo>
                  <a:lnTo>
                    <a:pt x="112649" y="225298"/>
                  </a:lnTo>
                  <a:cubicBezTo>
                    <a:pt x="50435" y="225298"/>
                    <a:pt x="0" y="174863"/>
                    <a:pt x="0" y="112649"/>
                  </a:cubicBezTo>
                  <a:lnTo>
                    <a:pt x="0" y="112649"/>
                  </a:lnTo>
                  <a:cubicBezTo>
                    <a:pt x="0" y="50435"/>
                    <a:pt x="50435" y="0"/>
                    <a:pt x="112649" y="0"/>
                  </a:cubicBezTo>
                  <a:lnTo>
                    <a:pt x="112649" y="0"/>
                  </a:lnTo>
                  <a:cubicBezTo>
                    <a:pt x="174863" y="0"/>
                    <a:pt x="225298" y="50435"/>
                    <a:pt x="225298" y="112649"/>
                  </a:cubicBezTo>
                  <a:close/>
                </a:path>
              </a:pathLst>
            </a:custGeom>
            <a:solidFill>
              <a:srgbClr val="FFFFFF"/>
            </a:solidFill>
            <a:ln w="47625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name="TextBox 20" id="20"/>
            <p:cNvSpPr txBox="true"/>
            <p:nvPr/>
          </p:nvSpPr>
          <p:spPr>
            <a:xfrm>
              <a:off x="0" y="-38100"/>
              <a:ext cx="225298" cy="26339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21" id="21"/>
          <p:cNvGrpSpPr/>
          <p:nvPr/>
        </p:nvGrpSpPr>
        <p:grpSpPr>
          <a:xfrm rot="0">
            <a:off x="1313072" y="8193739"/>
            <a:ext cx="855437" cy="855440"/>
            <a:chOff x="0" y="0"/>
            <a:chExt cx="225298" cy="225298"/>
          </a:xfrm>
        </p:grpSpPr>
        <p:sp>
          <p:nvSpPr>
            <p:cNvPr name="Freeform 22" id="22"/>
            <p:cNvSpPr/>
            <p:nvPr/>
          </p:nvSpPr>
          <p:spPr>
            <a:xfrm flipH="false" flipV="false" rot="0">
              <a:off x="0" y="0"/>
              <a:ext cx="225298" cy="225298"/>
            </a:xfrm>
            <a:custGeom>
              <a:avLst/>
              <a:gdLst/>
              <a:ahLst/>
              <a:cxnLst/>
              <a:rect r="r" b="b" t="t" l="l"/>
              <a:pathLst>
                <a:path h="225298" w="225298">
                  <a:moveTo>
                    <a:pt x="225298" y="112649"/>
                  </a:moveTo>
                  <a:lnTo>
                    <a:pt x="225298" y="112649"/>
                  </a:lnTo>
                  <a:cubicBezTo>
                    <a:pt x="225298" y="174863"/>
                    <a:pt x="174863" y="225298"/>
                    <a:pt x="112649" y="225298"/>
                  </a:cubicBezTo>
                  <a:lnTo>
                    <a:pt x="112649" y="225298"/>
                  </a:lnTo>
                  <a:cubicBezTo>
                    <a:pt x="50435" y="225298"/>
                    <a:pt x="0" y="174863"/>
                    <a:pt x="0" y="112649"/>
                  </a:cubicBezTo>
                  <a:lnTo>
                    <a:pt x="0" y="112649"/>
                  </a:lnTo>
                  <a:cubicBezTo>
                    <a:pt x="0" y="50435"/>
                    <a:pt x="50435" y="0"/>
                    <a:pt x="112649" y="0"/>
                  </a:cubicBezTo>
                  <a:lnTo>
                    <a:pt x="112649" y="0"/>
                  </a:lnTo>
                  <a:cubicBezTo>
                    <a:pt x="174863" y="0"/>
                    <a:pt x="225298" y="50435"/>
                    <a:pt x="225298" y="112649"/>
                  </a:cubicBezTo>
                  <a:close/>
                </a:path>
              </a:pathLst>
            </a:custGeom>
            <a:solidFill>
              <a:srgbClr val="FFFFFF"/>
            </a:solidFill>
            <a:ln w="47625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name="TextBox 23" id="23"/>
            <p:cNvSpPr txBox="true"/>
            <p:nvPr/>
          </p:nvSpPr>
          <p:spPr>
            <a:xfrm>
              <a:off x="0" y="-38100"/>
              <a:ext cx="225298" cy="26339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</p:spTree>
  </p:cSld>
  <p:clrMapOvr>
    <a:masterClrMapping/>
  </p:clrMapOvr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6833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5" id="5"/>
          <p:cNvGrpSpPr/>
          <p:nvPr/>
        </p:nvGrpSpPr>
        <p:grpSpPr>
          <a:xfrm rot="0">
            <a:off x="811467" y="2078864"/>
            <a:ext cx="16447833" cy="6138132"/>
            <a:chOff x="0" y="0"/>
            <a:chExt cx="4331940" cy="1616627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0" y="0"/>
              <a:ext cx="4331940" cy="1616627"/>
            </a:xfrm>
            <a:custGeom>
              <a:avLst/>
              <a:gdLst/>
              <a:ahLst/>
              <a:cxnLst/>
              <a:rect r="r" b="b" t="t" l="l"/>
              <a:pathLst>
                <a:path h="1616627" w="4331940">
                  <a:moveTo>
                    <a:pt x="12238" y="0"/>
                  </a:moveTo>
                  <a:lnTo>
                    <a:pt x="4319702" y="0"/>
                  </a:lnTo>
                  <a:cubicBezTo>
                    <a:pt x="4326461" y="0"/>
                    <a:pt x="4331940" y="5479"/>
                    <a:pt x="4331940" y="12238"/>
                  </a:cubicBezTo>
                  <a:lnTo>
                    <a:pt x="4331940" y="1604389"/>
                  </a:lnTo>
                  <a:cubicBezTo>
                    <a:pt x="4331940" y="1607635"/>
                    <a:pt x="4330650" y="1610748"/>
                    <a:pt x="4328356" y="1613043"/>
                  </a:cubicBezTo>
                  <a:cubicBezTo>
                    <a:pt x="4326060" y="1615338"/>
                    <a:pt x="4322947" y="1616627"/>
                    <a:pt x="4319702" y="1616627"/>
                  </a:cubicBezTo>
                  <a:lnTo>
                    <a:pt x="12238" y="1616627"/>
                  </a:lnTo>
                  <a:cubicBezTo>
                    <a:pt x="5479" y="1616627"/>
                    <a:pt x="0" y="1611148"/>
                    <a:pt x="0" y="1604389"/>
                  </a:cubicBezTo>
                  <a:lnTo>
                    <a:pt x="0" y="12238"/>
                  </a:lnTo>
                  <a:cubicBezTo>
                    <a:pt x="0" y="5479"/>
                    <a:pt x="5479" y="0"/>
                    <a:pt x="12238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7" id="7"/>
            <p:cNvSpPr txBox="true"/>
            <p:nvPr/>
          </p:nvSpPr>
          <p:spPr>
            <a:xfrm>
              <a:off x="0" y="-38100"/>
              <a:ext cx="4331940" cy="1654727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8" id="8"/>
          <p:cNvSpPr/>
          <p:nvPr/>
        </p:nvSpPr>
        <p:spPr>
          <a:xfrm flipH="false" flipV="false" rot="0">
            <a:off x="1028700" y="7113680"/>
            <a:ext cx="647273" cy="654638"/>
          </a:xfrm>
          <a:custGeom>
            <a:avLst/>
            <a:gdLst/>
            <a:ahLst/>
            <a:cxnLst/>
            <a:rect r="r" b="b" t="t" l="l"/>
            <a:pathLst>
              <a:path h="654638" w="647273">
                <a:moveTo>
                  <a:pt x="0" y="0"/>
                </a:moveTo>
                <a:lnTo>
                  <a:pt x="647273" y="0"/>
                </a:lnTo>
                <a:lnTo>
                  <a:pt x="647273" y="654638"/>
                </a:lnTo>
                <a:lnTo>
                  <a:pt x="0" y="65463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9" id="9"/>
          <p:cNvSpPr/>
          <p:nvPr/>
        </p:nvSpPr>
        <p:spPr>
          <a:xfrm flipH="false" flipV="false" rot="0">
            <a:off x="16205697" y="9572366"/>
            <a:ext cx="1773458" cy="527844"/>
          </a:xfrm>
          <a:custGeom>
            <a:avLst/>
            <a:gdLst/>
            <a:ahLst/>
            <a:cxnLst/>
            <a:rect r="r" b="b" t="t" l="l"/>
            <a:pathLst>
              <a:path h="527844" w="1773458">
                <a:moveTo>
                  <a:pt x="0" y="0"/>
                </a:moveTo>
                <a:lnTo>
                  <a:pt x="1773459" y="0"/>
                </a:lnTo>
                <a:lnTo>
                  <a:pt x="1773459" y="527845"/>
                </a:lnTo>
                <a:lnTo>
                  <a:pt x="0" y="527845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TextBox 10" id="10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FFFFFF"/>
                </a:solidFill>
                <a:latin typeface="OpenDyslexic"/>
                <a:ea typeface="OpenDyslexic"/>
                <a:cs typeface="OpenDyslexic"/>
                <a:sym typeface="OpenDyslexic"/>
              </a:rPr>
              <a:t>S1 • S2 • S3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4845751" y="370746"/>
            <a:ext cx="8596497" cy="119208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9894"/>
              </a:lnSpc>
              <a:spcBef>
                <a:spcPct val="0"/>
              </a:spcBef>
            </a:pPr>
            <a:r>
              <a:rPr lang="en-US" sz="7067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Christmas Magic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1028700" y="2078653"/>
            <a:ext cx="15734231" cy="71989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5995"/>
              </a:lnSpc>
              <a:spcBef>
                <a:spcPct val="0"/>
              </a:spcBef>
            </a:pPr>
            <a:r>
              <a:rPr lang="en-US" sz="4282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Turn to the person sitting next to you and tell them </a:t>
            </a:r>
          </a:p>
        </p:txBody>
      </p:sp>
      <p:sp>
        <p:nvSpPr>
          <p:cNvPr name="TextBox 13" id="13"/>
          <p:cNvSpPr txBox="true"/>
          <p:nvPr/>
        </p:nvSpPr>
        <p:spPr>
          <a:xfrm rot="0">
            <a:off x="920083" y="3661894"/>
            <a:ext cx="16447833" cy="21979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 marL="924640" indent="-462320" lvl="1">
              <a:lnSpc>
                <a:spcPts val="9207"/>
              </a:lnSpc>
              <a:buFont typeface="Arial"/>
              <a:buChar char="•"/>
            </a:pPr>
            <a:r>
              <a:rPr lang="en-US" sz="4282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Your main character and holiday setting</a:t>
            </a:r>
          </a:p>
          <a:p>
            <a:pPr algn="just" marL="924640" indent="-462320" lvl="1">
              <a:lnSpc>
                <a:spcPts val="9207"/>
              </a:lnSpc>
              <a:buFont typeface="Arial"/>
              <a:buChar char="•"/>
            </a:pPr>
            <a:r>
              <a:rPr lang="en-US" sz="4282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One generous wish or problem</a:t>
            </a:r>
          </a:p>
        </p:txBody>
      </p:sp>
      <p:sp>
        <p:nvSpPr>
          <p:cNvPr name="TextBox 14" id="14"/>
          <p:cNvSpPr txBox="true"/>
          <p:nvPr/>
        </p:nvSpPr>
        <p:spPr>
          <a:xfrm rot="0">
            <a:off x="1853538" y="7156929"/>
            <a:ext cx="4068515" cy="51098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232"/>
              </a:lnSpc>
              <a:spcBef>
                <a:spcPct val="0"/>
              </a:spcBef>
            </a:pPr>
            <a:r>
              <a:rPr lang="en-US" sz="302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You get 2 minutes</a:t>
            </a:r>
          </a:p>
        </p:txBody>
      </p:sp>
    </p:spTree>
  </p:cSld>
  <p:clrMapOvr>
    <a:masterClrMapping/>
  </p:clrMapOvr>
</p:sld>
</file>

<file path=ppt/slides/slide3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 rot="0">
            <a:off x="5946282" y="2681685"/>
            <a:ext cx="6697948" cy="4925380"/>
          </a:xfrm>
          <a:prstGeom prst="rect">
            <a:avLst/>
          </a:prstGeom>
        </p:spPr>
      </p:pic>
      <p:pic>
        <p:nvPicPr>
          <p:cNvPr name="Picture 3" id="3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 rot="0">
            <a:off x="185677" y="2684936"/>
            <a:ext cx="6697948" cy="4925380"/>
          </a:xfrm>
          <a:prstGeom prst="rect">
            <a:avLst/>
          </a:prstGeom>
        </p:spPr>
      </p:pic>
      <p:pic>
        <p:nvPicPr>
          <p:cNvPr name="Picture 4" id="4"/>
          <p:cNvPicPr>
            <a:picLocks noChangeAspect="true"/>
          </p:cNvPicPr>
          <p:nvPr/>
        </p:nvPicPr>
        <p:blipFill>
          <a:blip r:embed="rId4"/>
          <a:stretch>
            <a:fillRect/>
          </a:stretch>
        </p:blipFill>
        <p:spPr>
          <a:xfrm rot="0">
            <a:off x="11708880" y="2681685"/>
            <a:ext cx="6697948" cy="4925380"/>
          </a:xfrm>
          <a:prstGeom prst="rect">
            <a:avLst/>
          </a:prstGeom>
        </p:spPr>
      </p:pic>
      <p:sp>
        <p:nvSpPr>
          <p:cNvPr name="TextBox 5" id="5"/>
          <p:cNvSpPr txBox="true"/>
          <p:nvPr/>
        </p:nvSpPr>
        <p:spPr>
          <a:xfrm rot="0">
            <a:off x="743839" y="1024754"/>
            <a:ext cx="16829672" cy="9708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916"/>
              </a:lnSpc>
              <a:spcBef>
                <a:spcPct val="0"/>
              </a:spcBef>
            </a:pPr>
            <a:r>
              <a:rPr lang="en-US" b="true" sz="5654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Sign in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1232589" y="8379207"/>
            <a:ext cx="16117359" cy="8790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034"/>
              </a:lnSpc>
            </a:pPr>
            <a:r>
              <a:rPr lang="en-US" sz="321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Your teacher will help with usernames or Clever or Google Classroom</a:t>
            </a:r>
          </a:p>
        </p:txBody>
      </p:sp>
      <p:grpSp>
        <p:nvGrpSpPr>
          <p:cNvPr name="Group 7" id="7"/>
          <p:cNvGrpSpPr/>
          <p:nvPr/>
        </p:nvGrpSpPr>
        <p:grpSpPr>
          <a:xfrm rot="0">
            <a:off x="747826" y="7356486"/>
            <a:ext cx="5577636" cy="1047406"/>
            <a:chOff x="0" y="0"/>
            <a:chExt cx="1469007" cy="275860"/>
          </a:xfrm>
        </p:grpSpPr>
        <p:sp>
          <p:nvSpPr>
            <p:cNvPr name="Freeform 8" id="8"/>
            <p:cNvSpPr/>
            <p:nvPr/>
          </p:nvSpPr>
          <p:spPr>
            <a:xfrm flipH="false" flipV="false" rot="0">
              <a:off x="0" y="0"/>
              <a:ext cx="1469007" cy="275860"/>
            </a:xfrm>
            <a:custGeom>
              <a:avLst/>
              <a:gdLst/>
              <a:ahLst/>
              <a:cxnLst/>
              <a:rect r="r" b="b" t="t" l="l"/>
              <a:pathLst>
                <a:path h="275860" w="1469007">
                  <a:moveTo>
                    <a:pt x="36089" y="0"/>
                  </a:moveTo>
                  <a:lnTo>
                    <a:pt x="1432918" y="0"/>
                  </a:lnTo>
                  <a:cubicBezTo>
                    <a:pt x="1452849" y="0"/>
                    <a:pt x="1469007" y="16157"/>
                    <a:pt x="1469007" y="36089"/>
                  </a:cubicBezTo>
                  <a:lnTo>
                    <a:pt x="1469007" y="239771"/>
                  </a:lnTo>
                  <a:cubicBezTo>
                    <a:pt x="1469007" y="259702"/>
                    <a:pt x="1452849" y="275860"/>
                    <a:pt x="1432918" y="275860"/>
                  </a:cubicBezTo>
                  <a:lnTo>
                    <a:pt x="36089" y="275860"/>
                  </a:lnTo>
                  <a:cubicBezTo>
                    <a:pt x="16157" y="275860"/>
                    <a:pt x="0" y="259702"/>
                    <a:pt x="0" y="239771"/>
                  </a:cubicBezTo>
                  <a:lnTo>
                    <a:pt x="0" y="36089"/>
                  </a:lnTo>
                  <a:cubicBezTo>
                    <a:pt x="0" y="16157"/>
                    <a:pt x="16157" y="0"/>
                    <a:pt x="36089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9" id="9"/>
            <p:cNvSpPr txBox="true"/>
            <p:nvPr/>
          </p:nvSpPr>
          <p:spPr>
            <a:xfrm>
              <a:off x="0" y="-38100"/>
              <a:ext cx="1469007" cy="31396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10" id="10"/>
          <p:cNvSpPr txBox="true"/>
          <p:nvPr/>
        </p:nvSpPr>
        <p:spPr>
          <a:xfrm rot="0">
            <a:off x="1211805" y="7245380"/>
            <a:ext cx="5577636" cy="8790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1">
              <a:lnSpc>
                <a:spcPts val="8034"/>
              </a:lnSpc>
              <a:spcBef>
                <a:spcPct val="0"/>
              </a:spcBef>
            </a:pP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Open Build My Story</a:t>
            </a:r>
          </a:p>
        </p:txBody>
      </p:sp>
      <p:grpSp>
        <p:nvGrpSpPr>
          <p:cNvPr name="Group 11" id="11"/>
          <p:cNvGrpSpPr/>
          <p:nvPr/>
        </p:nvGrpSpPr>
        <p:grpSpPr>
          <a:xfrm rot="0">
            <a:off x="6504444" y="7356486"/>
            <a:ext cx="5577636" cy="1047406"/>
            <a:chOff x="0" y="0"/>
            <a:chExt cx="1469007" cy="275860"/>
          </a:xfrm>
        </p:grpSpPr>
        <p:sp>
          <p:nvSpPr>
            <p:cNvPr name="Freeform 12" id="12"/>
            <p:cNvSpPr/>
            <p:nvPr/>
          </p:nvSpPr>
          <p:spPr>
            <a:xfrm flipH="false" flipV="false" rot="0">
              <a:off x="0" y="0"/>
              <a:ext cx="1469007" cy="275860"/>
            </a:xfrm>
            <a:custGeom>
              <a:avLst/>
              <a:gdLst/>
              <a:ahLst/>
              <a:cxnLst/>
              <a:rect r="r" b="b" t="t" l="l"/>
              <a:pathLst>
                <a:path h="275860" w="1469007">
                  <a:moveTo>
                    <a:pt x="36089" y="0"/>
                  </a:moveTo>
                  <a:lnTo>
                    <a:pt x="1432918" y="0"/>
                  </a:lnTo>
                  <a:cubicBezTo>
                    <a:pt x="1452849" y="0"/>
                    <a:pt x="1469007" y="16157"/>
                    <a:pt x="1469007" y="36089"/>
                  </a:cubicBezTo>
                  <a:lnTo>
                    <a:pt x="1469007" y="239771"/>
                  </a:lnTo>
                  <a:cubicBezTo>
                    <a:pt x="1469007" y="259702"/>
                    <a:pt x="1452849" y="275860"/>
                    <a:pt x="1432918" y="275860"/>
                  </a:cubicBezTo>
                  <a:lnTo>
                    <a:pt x="36089" y="275860"/>
                  </a:lnTo>
                  <a:cubicBezTo>
                    <a:pt x="16157" y="275860"/>
                    <a:pt x="0" y="259702"/>
                    <a:pt x="0" y="239771"/>
                  </a:cubicBezTo>
                  <a:lnTo>
                    <a:pt x="0" y="36089"/>
                  </a:lnTo>
                  <a:cubicBezTo>
                    <a:pt x="0" y="16157"/>
                    <a:pt x="16157" y="0"/>
                    <a:pt x="36089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13" id="13"/>
            <p:cNvSpPr txBox="true"/>
            <p:nvPr/>
          </p:nvSpPr>
          <p:spPr>
            <a:xfrm>
              <a:off x="0" y="-38100"/>
              <a:ext cx="1469007" cy="31396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14" id="14"/>
          <p:cNvSpPr txBox="true"/>
          <p:nvPr/>
        </p:nvSpPr>
        <p:spPr>
          <a:xfrm rot="0">
            <a:off x="7386003" y="7245380"/>
            <a:ext cx="5577636" cy="8790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1">
              <a:lnSpc>
                <a:spcPts val="8034"/>
              </a:lnSpc>
              <a:spcBef>
                <a:spcPct val="0"/>
              </a:spcBef>
            </a:pPr>
            <a:r>
              <a:rPr lang="en-US" sz="321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Ta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p 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K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id to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sign in</a:t>
            </a:r>
          </a:p>
        </p:txBody>
      </p:sp>
      <p:grpSp>
        <p:nvGrpSpPr>
          <p:cNvPr name="Group 15" id="15"/>
          <p:cNvGrpSpPr/>
          <p:nvPr/>
        </p:nvGrpSpPr>
        <p:grpSpPr>
          <a:xfrm rot="0">
            <a:off x="12363778" y="7356486"/>
            <a:ext cx="5577636" cy="1047406"/>
            <a:chOff x="0" y="0"/>
            <a:chExt cx="1469007" cy="275860"/>
          </a:xfrm>
        </p:grpSpPr>
        <p:sp>
          <p:nvSpPr>
            <p:cNvPr name="Freeform 16" id="16"/>
            <p:cNvSpPr/>
            <p:nvPr/>
          </p:nvSpPr>
          <p:spPr>
            <a:xfrm flipH="false" flipV="false" rot="0">
              <a:off x="0" y="0"/>
              <a:ext cx="1469007" cy="275860"/>
            </a:xfrm>
            <a:custGeom>
              <a:avLst/>
              <a:gdLst/>
              <a:ahLst/>
              <a:cxnLst/>
              <a:rect r="r" b="b" t="t" l="l"/>
              <a:pathLst>
                <a:path h="275860" w="1469007">
                  <a:moveTo>
                    <a:pt x="36089" y="0"/>
                  </a:moveTo>
                  <a:lnTo>
                    <a:pt x="1432918" y="0"/>
                  </a:lnTo>
                  <a:cubicBezTo>
                    <a:pt x="1452849" y="0"/>
                    <a:pt x="1469007" y="16157"/>
                    <a:pt x="1469007" y="36089"/>
                  </a:cubicBezTo>
                  <a:lnTo>
                    <a:pt x="1469007" y="239771"/>
                  </a:lnTo>
                  <a:cubicBezTo>
                    <a:pt x="1469007" y="259702"/>
                    <a:pt x="1452849" y="275860"/>
                    <a:pt x="1432918" y="275860"/>
                  </a:cubicBezTo>
                  <a:lnTo>
                    <a:pt x="36089" y="275860"/>
                  </a:lnTo>
                  <a:cubicBezTo>
                    <a:pt x="16157" y="275860"/>
                    <a:pt x="0" y="259702"/>
                    <a:pt x="0" y="239771"/>
                  </a:cubicBezTo>
                  <a:lnTo>
                    <a:pt x="0" y="36089"/>
                  </a:lnTo>
                  <a:cubicBezTo>
                    <a:pt x="0" y="16157"/>
                    <a:pt x="16157" y="0"/>
                    <a:pt x="36089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17" id="17"/>
            <p:cNvSpPr txBox="true"/>
            <p:nvPr/>
          </p:nvSpPr>
          <p:spPr>
            <a:xfrm>
              <a:off x="0" y="-38100"/>
              <a:ext cx="1469007" cy="31396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18" id="18"/>
          <p:cNvSpPr txBox="true"/>
          <p:nvPr/>
        </p:nvSpPr>
        <p:spPr>
          <a:xfrm rot="0">
            <a:off x="12827757" y="7245380"/>
            <a:ext cx="5577636" cy="8790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1">
              <a:lnSpc>
                <a:spcPts val="8034"/>
              </a:lnSpc>
              <a:spcBef>
                <a:spcPct val="0"/>
              </a:spcBef>
            </a:pPr>
            <a:r>
              <a:rPr lang="en-US" sz="321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Log in using username</a:t>
            </a:r>
          </a:p>
        </p:txBody>
      </p:sp>
      <p:sp>
        <p:nvSpPr>
          <p:cNvPr name="TextBox 19" id="19"/>
          <p:cNvSpPr txBox="true"/>
          <p:nvPr/>
        </p:nvSpPr>
        <p:spPr>
          <a:xfrm rot="0">
            <a:off x="2972138" y="1833631"/>
            <a:ext cx="742685" cy="153291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2671"/>
              </a:lnSpc>
              <a:spcBef>
                <a:spcPct val="0"/>
              </a:spcBef>
            </a:pPr>
            <a:r>
              <a:rPr lang="en-US" b="true" sz="9051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1</a:t>
            </a:r>
          </a:p>
        </p:txBody>
      </p:sp>
      <p:sp>
        <p:nvSpPr>
          <p:cNvPr name="TextBox 20" id="20"/>
          <p:cNvSpPr txBox="true"/>
          <p:nvPr/>
        </p:nvSpPr>
        <p:spPr>
          <a:xfrm rot="0">
            <a:off x="8924909" y="1710180"/>
            <a:ext cx="742685" cy="153291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2671"/>
              </a:lnSpc>
              <a:spcBef>
                <a:spcPct val="0"/>
              </a:spcBef>
            </a:pPr>
            <a:r>
              <a:rPr lang="en-US" b="true" sz="9051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2</a:t>
            </a:r>
          </a:p>
        </p:txBody>
      </p:sp>
      <p:sp>
        <p:nvSpPr>
          <p:cNvPr name="TextBox 21" id="21"/>
          <p:cNvSpPr txBox="true"/>
          <p:nvPr/>
        </p:nvSpPr>
        <p:spPr>
          <a:xfrm rot="0">
            <a:off x="14877769" y="1706929"/>
            <a:ext cx="742685" cy="153291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2671"/>
              </a:lnSpc>
              <a:spcBef>
                <a:spcPct val="0"/>
              </a:spcBef>
            </a:pPr>
            <a:r>
              <a:rPr lang="en-US" b="true" sz="9051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3</a:t>
            </a:r>
          </a:p>
        </p:txBody>
      </p:sp>
      <p:sp>
        <p:nvSpPr>
          <p:cNvPr name="Freeform 22" id="22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TextBox 23" id="23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S3</a:t>
            </a:r>
          </a:p>
        </p:txBody>
      </p:sp>
    </p:spTree>
  </p:cSld>
  <p:clrMapOvr>
    <a:masterClrMapping/>
  </p:clrMapOvr>
</p:sld>
</file>

<file path=ppt/slides/slide3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 rot="0">
            <a:off x="4208458" y="2420508"/>
            <a:ext cx="9871085" cy="7258766"/>
          </a:xfrm>
          <a:prstGeom prst="rect">
            <a:avLst/>
          </a:prstGeom>
        </p:spPr>
      </p:pic>
      <p:sp>
        <p:nvSpPr>
          <p:cNvPr name="TextBox 3" id="3"/>
          <p:cNvSpPr txBox="true"/>
          <p:nvPr/>
        </p:nvSpPr>
        <p:spPr>
          <a:xfrm rot="0">
            <a:off x="743839" y="1024754"/>
            <a:ext cx="16829672" cy="9708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916"/>
              </a:lnSpc>
              <a:spcBef>
                <a:spcPct val="0"/>
              </a:spcBef>
            </a:pPr>
            <a:r>
              <a:rPr lang="en-US" b="true" sz="5654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Set up your book</a:t>
            </a:r>
          </a:p>
        </p:txBody>
      </p:sp>
      <p:grpSp>
        <p:nvGrpSpPr>
          <p:cNvPr name="Group 4" id="4"/>
          <p:cNvGrpSpPr/>
          <p:nvPr/>
        </p:nvGrpSpPr>
        <p:grpSpPr>
          <a:xfrm rot="0">
            <a:off x="206518" y="3560289"/>
            <a:ext cx="4280982" cy="1817526"/>
            <a:chOff x="0" y="0"/>
            <a:chExt cx="1127502" cy="478690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0" y="0"/>
              <a:ext cx="1127502" cy="478690"/>
            </a:xfrm>
            <a:custGeom>
              <a:avLst/>
              <a:gdLst/>
              <a:ahLst/>
              <a:cxnLst/>
              <a:rect r="r" b="b" t="t" l="l"/>
              <a:pathLst>
                <a:path h="478690" w="1127502">
                  <a:moveTo>
                    <a:pt x="47020" y="0"/>
                  </a:moveTo>
                  <a:lnTo>
                    <a:pt x="1080482" y="0"/>
                  </a:lnTo>
                  <a:cubicBezTo>
                    <a:pt x="1092952" y="0"/>
                    <a:pt x="1104912" y="4954"/>
                    <a:pt x="1113730" y="13772"/>
                  </a:cubicBezTo>
                  <a:cubicBezTo>
                    <a:pt x="1122548" y="22590"/>
                    <a:pt x="1127502" y="34549"/>
                    <a:pt x="1127502" y="47020"/>
                  </a:cubicBezTo>
                  <a:lnTo>
                    <a:pt x="1127502" y="431670"/>
                  </a:lnTo>
                  <a:cubicBezTo>
                    <a:pt x="1127502" y="444141"/>
                    <a:pt x="1122548" y="456100"/>
                    <a:pt x="1113730" y="464918"/>
                  </a:cubicBezTo>
                  <a:cubicBezTo>
                    <a:pt x="1104912" y="473736"/>
                    <a:pt x="1092952" y="478690"/>
                    <a:pt x="1080482" y="478690"/>
                  </a:cubicBezTo>
                  <a:lnTo>
                    <a:pt x="47020" y="478690"/>
                  </a:lnTo>
                  <a:cubicBezTo>
                    <a:pt x="34549" y="478690"/>
                    <a:pt x="22590" y="473736"/>
                    <a:pt x="13772" y="464918"/>
                  </a:cubicBezTo>
                  <a:cubicBezTo>
                    <a:pt x="4954" y="456100"/>
                    <a:pt x="0" y="444141"/>
                    <a:pt x="0" y="431670"/>
                  </a:cubicBezTo>
                  <a:lnTo>
                    <a:pt x="0" y="47020"/>
                  </a:lnTo>
                  <a:cubicBezTo>
                    <a:pt x="0" y="34549"/>
                    <a:pt x="4954" y="22590"/>
                    <a:pt x="13772" y="13772"/>
                  </a:cubicBezTo>
                  <a:cubicBezTo>
                    <a:pt x="22590" y="4954"/>
                    <a:pt x="34549" y="0"/>
                    <a:pt x="47020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6" id="6"/>
            <p:cNvSpPr txBox="true"/>
            <p:nvPr/>
          </p:nvSpPr>
          <p:spPr>
            <a:xfrm>
              <a:off x="0" y="-38100"/>
              <a:ext cx="1127502" cy="51679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7" id="7"/>
          <p:cNvSpPr txBox="true"/>
          <p:nvPr/>
        </p:nvSpPr>
        <p:spPr>
          <a:xfrm rot="0">
            <a:off x="423041" y="3327028"/>
            <a:ext cx="4866202" cy="189826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1">
              <a:lnSpc>
                <a:spcPts val="8034"/>
              </a:lnSpc>
              <a:spcBef>
                <a:spcPct val="0"/>
              </a:spcBef>
            </a:pPr>
            <a:r>
              <a:rPr lang="en-US" sz="321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Ty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pe 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yo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u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r ma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i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n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charac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t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e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r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’s name</a:t>
            </a:r>
          </a:p>
        </p:txBody>
      </p:sp>
      <p:grpSp>
        <p:nvGrpSpPr>
          <p:cNvPr name="Group 8" id="8"/>
          <p:cNvGrpSpPr/>
          <p:nvPr/>
        </p:nvGrpSpPr>
        <p:grpSpPr>
          <a:xfrm rot="1035787">
            <a:off x="4186076" y="4411092"/>
            <a:ext cx="2743200" cy="989648"/>
            <a:chOff x="0" y="0"/>
            <a:chExt cx="3657600" cy="1319530"/>
          </a:xfrm>
        </p:grpSpPr>
        <p:grpSp>
          <p:nvGrpSpPr>
            <p:cNvPr name="Group 9" id="9"/>
            <p:cNvGrpSpPr/>
            <p:nvPr/>
          </p:nvGrpSpPr>
          <p:grpSpPr>
            <a:xfrm rot="0">
              <a:off x="0" y="499110"/>
              <a:ext cx="3657600" cy="274320"/>
              <a:chOff x="0" y="0"/>
              <a:chExt cx="3657600" cy="274320"/>
            </a:xfrm>
          </p:grpSpPr>
          <p:sp>
            <p:nvSpPr>
              <p:cNvPr name="Freeform 10" id="10"/>
              <p:cNvSpPr/>
              <p:nvPr/>
            </p:nvSpPr>
            <p:spPr>
              <a:xfrm flipH="false" flipV="false" rot="0">
                <a:off x="49530" y="-5080"/>
                <a:ext cx="3559810" cy="285750"/>
              </a:xfrm>
              <a:custGeom>
                <a:avLst/>
                <a:gdLst/>
                <a:ahLst/>
                <a:cxnLst/>
                <a:rect r="r" b="b" t="t" l="l"/>
                <a:pathLst>
                  <a:path h="285750" w="3559810">
                    <a:moveTo>
                      <a:pt x="68580" y="74930"/>
                    </a:moveTo>
                    <a:cubicBezTo>
                      <a:pt x="1677670" y="82550"/>
                      <a:pt x="3237230" y="0"/>
                      <a:pt x="3470910" y="55880"/>
                    </a:cubicBezTo>
                    <a:cubicBezTo>
                      <a:pt x="3514090" y="67310"/>
                      <a:pt x="3529330" y="74930"/>
                      <a:pt x="3542030" y="93980"/>
                    </a:cubicBezTo>
                    <a:cubicBezTo>
                      <a:pt x="3556000" y="114300"/>
                      <a:pt x="3559810" y="152400"/>
                      <a:pt x="3550920" y="173990"/>
                    </a:cubicBezTo>
                    <a:cubicBezTo>
                      <a:pt x="3542030" y="196850"/>
                      <a:pt x="3512820" y="220980"/>
                      <a:pt x="3489960" y="226060"/>
                    </a:cubicBezTo>
                    <a:cubicBezTo>
                      <a:pt x="3467100" y="231140"/>
                      <a:pt x="3429000" y="220980"/>
                      <a:pt x="3412490" y="204470"/>
                    </a:cubicBezTo>
                    <a:cubicBezTo>
                      <a:pt x="3394710" y="187960"/>
                      <a:pt x="3382010" y="152400"/>
                      <a:pt x="3385820" y="128270"/>
                    </a:cubicBezTo>
                    <a:cubicBezTo>
                      <a:pt x="3389630" y="105410"/>
                      <a:pt x="3413760" y="74930"/>
                      <a:pt x="3435350" y="64770"/>
                    </a:cubicBezTo>
                    <a:cubicBezTo>
                      <a:pt x="3456940" y="54610"/>
                      <a:pt x="3495040" y="57150"/>
                      <a:pt x="3515360" y="68580"/>
                    </a:cubicBezTo>
                    <a:cubicBezTo>
                      <a:pt x="3535680" y="81280"/>
                      <a:pt x="3553460" y="115570"/>
                      <a:pt x="3557270" y="138430"/>
                    </a:cubicBezTo>
                    <a:cubicBezTo>
                      <a:pt x="3559810" y="156210"/>
                      <a:pt x="3553460" y="176530"/>
                      <a:pt x="3542030" y="190500"/>
                    </a:cubicBezTo>
                    <a:cubicBezTo>
                      <a:pt x="3528060" y="208280"/>
                      <a:pt x="3514090" y="218440"/>
                      <a:pt x="3470910" y="228600"/>
                    </a:cubicBezTo>
                    <a:cubicBezTo>
                      <a:pt x="3237230" y="285750"/>
                      <a:pt x="1677670" y="203200"/>
                      <a:pt x="1050290" y="201930"/>
                    </a:cubicBezTo>
                    <a:cubicBezTo>
                      <a:pt x="650240" y="201930"/>
                      <a:pt x="184150" y="231140"/>
                      <a:pt x="68580" y="210820"/>
                    </a:cubicBezTo>
                    <a:cubicBezTo>
                      <a:pt x="43180" y="205740"/>
                      <a:pt x="34290" y="203200"/>
                      <a:pt x="24130" y="193040"/>
                    </a:cubicBezTo>
                    <a:cubicBezTo>
                      <a:pt x="12700" y="182880"/>
                      <a:pt x="2540" y="166370"/>
                      <a:pt x="1270" y="151130"/>
                    </a:cubicBezTo>
                    <a:cubicBezTo>
                      <a:pt x="0" y="133350"/>
                      <a:pt x="11430" y="104140"/>
                      <a:pt x="24130" y="91440"/>
                    </a:cubicBezTo>
                    <a:cubicBezTo>
                      <a:pt x="34290" y="80010"/>
                      <a:pt x="68580" y="74930"/>
                      <a:pt x="68580" y="74930"/>
                    </a:cubicBezTo>
                  </a:path>
                </a:pathLst>
              </a:custGeom>
              <a:solidFill>
                <a:srgbClr val="E7191F"/>
              </a:solidFill>
              <a:ln cap="sq">
                <a:noFill/>
                <a:prstDash val="solid"/>
                <a:miter/>
              </a:ln>
            </p:spPr>
          </p:sp>
        </p:grpSp>
        <p:grpSp>
          <p:nvGrpSpPr>
            <p:cNvPr name="Group 11" id="11"/>
            <p:cNvGrpSpPr/>
            <p:nvPr/>
          </p:nvGrpSpPr>
          <p:grpSpPr>
            <a:xfrm rot="0">
              <a:off x="3069590" y="0"/>
              <a:ext cx="574040" cy="1319530"/>
              <a:chOff x="0" y="0"/>
              <a:chExt cx="574040" cy="1319530"/>
            </a:xfrm>
          </p:grpSpPr>
          <p:sp>
            <p:nvSpPr>
              <p:cNvPr name="Freeform 12" id="12"/>
              <p:cNvSpPr/>
              <p:nvPr/>
            </p:nvSpPr>
            <p:spPr>
              <a:xfrm flipH="false" flipV="false" rot="0">
                <a:off x="43180" y="46990"/>
                <a:ext cx="481330" cy="1223010"/>
              </a:xfrm>
              <a:custGeom>
                <a:avLst/>
                <a:gdLst/>
                <a:ahLst/>
                <a:cxnLst/>
                <a:rect r="r" b="b" t="t" l="l"/>
                <a:pathLst>
                  <a:path h="1223010" w="481330">
                    <a:moveTo>
                      <a:pt x="129540" y="21590"/>
                    </a:moveTo>
                    <a:cubicBezTo>
                      <a:pt x="295910" y="193040"/>
                      <a:pt x="342900" y="251460"/>
                      <a:pt x="373380" y="295910"/>
                    </a:cubicBezTo>
                    <a:cubicBezTo>
                      <a:pt x="397510" y="328930"/>
                      <a:pt x="414020" y="351790"/>
                      <a:pt x="430530" y="386080"/>
                    </a:cubicBezTo>
                    <a:cubicBezTo>
                      <a:pt x="449580" y="426720"/>
                      <a:pt x="478790" y="480060"/>
                      <a:pt x="480060" y="525780"/>
                    </a:cubicBezTo>
                    <a:cubicBezTo>
                      <a:pt x="481330" y="570230"/>
                      <a:pt x="458470" y="607060"/>
                      <a:pt x="440690" y="656590"/>
                    </a:cubicBezTo>
                    <a:cubicBezTo>
                      <a:pt x="416560" y="723900"/>
                      <a:pt x="369570" y="830580"/>
                      <a:pt x="341630" y="889000"/>
                    </a:cubicBezTo>
                    <a:cubicBezTo>
                      <a:pt x="323850" y="927100"/>
                      <a:pt x="311150" y="952500"/>
                      <a:pt x="294640" y="977900"/>
                    </a:cubicBezTo>
                    <a:cubicBezTo>
                      <a:pt x="278130" y="1000760"/>
                      <a:pt x="256540" y="1014730"/>
                      <a:pt x="243840" y="1037590"/>
                    </a:cubicBezTo>
                    <a:cubicBezTo>
                      <a:pt x="229870" y="1060450"/>
                      <a:pt x="227330" y="1090930"/>
                      <a:pt x="212090" y="1117600"/>
                    </a:cubicBezTo>
                    <a:cubicBezTo>
                      <a:pt x="193040" y="1149350"/>
                      <a:pt x="158750" y="1198880"/>
                      <a:pt x="133350" y="1212850"/>
                    </a:cubicBezTo>
                    <a:cubicBezTo>
                      <a:pt x="116840" y="1223010"/>
                      <a:pt x="100330" y="1223010"/>
                      <a:pt x="85090" y="1220470"/>
                    </a:cubicBezTo>
                    <a:cubicBezTo>
                      <a:pt x="69850" y="1217930"/>
                      <a:pt x="53340" y="1210310"/>
                      <a:pt x="43180" y="1197610"/>
                    </a:cubicBezTo>
                    <a:cubicBezTo>
                      <a:pt x="31750" y="1181100"/>
                      <a:pt x="22860" y="1148080"/>
                      <a:pt x="25400" y="1129030"/>
                    </a:cubicBezTo>
                    <a:cubicBezTo>
                      <a:pt x="27940" y="1112520"/>
                      <a:pt x="39370" y="1097280"/>
                      <a:pt x="50800" y="1088390"/>
                    </a:cubicBezTo>
                    <a:cubicBezTo>
                      <a:pt x="62230" y="1078230"/>
                      <a:pt x="80010" y="1070610"/>
                      <a:pt x="96520" y="1070610"/>
                    </a:cubicBezTo>
                    <a:cubicBezTo>
                      <a:pt x="115570" y="1071880"/>
                      <a:pt x="147320" y="1084580"/>
                      <a:pt x="158750" y="1102360"/>
                    </a:cubicBezTo>
                    <a:cubicBezTo>
                      <a:pt x="171450" y="1118870"/>
                      <a:pt x="173990" y="1153160"/>
                      <a:pt x="168910" y="1170940"/>
                    </a:cubicBezTo>
                    <a:cubicBezTo>
                      <a:pt x="165100" y="1187450"/>
                      <a:pt x="152400" y="1201420"/>
                      <a:pt x="139700" y="1209040"/>
                    </a:cubicBezTo>
                    <a:cubicBezTo>
                      <a:pt x="127000" y="1217930"/>
                      <a:pt x="107950" y="1223010"/>
                      <a:pt x="92710" y="1221740"/>
                    </a:cubicBezTo>
                    <a:cubicBezTo>
                      <a:pt x="77470" y="1220470"/>
                      <a:pt x="59690" y="1214120"/>
                      <a:pt x="49530" y="1202690"/>
                    </a:cubicBezTo>
                    <a:cubicBezTo>
                      <a:pt x="35560" y="1188720"/>
                      <a:pt x="22860" y="1155700"/>
                      <a:pt x="24130" y="1136650"/>
                    </a:cubicBezTo>
                    <a:cubicBezTo>
                      <a:pt x="24130" y="1120140"/>
                      <a:pt x="35560" y="1102360"/>
                      <a:pt x="44450" y="1093470"/>
                    </a:cubicBezTo>
                    <a:cubicBezTo>
                      <a:pt x="52070" y="1087120"/>
                      <a:pt x="64770" y="1092200"/>
                      <a:pt x="72390" y="1084580"/>
                    </a:cubicBezTo>
                    <a:cubicBezTo>
                      <a:pt x="88900" y="1069340"/>
                      <a:pt x="92710" y="1019810"/>
                      <a:pt x="111760" y="984250"/>
                    </a:cubicBezTo>
                    <a:cubicBezTo>
                      <a:pt x="135890" y="939800"/>
                      <a:pt x="181610" y="897890"/>
                      <a:pt x="210820" y="843280"/>
                    </a:cubicBezTo>
                    <a:cubicBezTo>
                      <a:pt x="246380" y="777240"/>
                      <a:pt x="288290" y="681990"/>
                      <a:pt x="302260" y="612140"/>
                    </a:cubicBezTo>
                    <a:cubicBezTo>
                      <a:pt x="313690" y="557530"/>
                      <a:pt x="323850" y="514350"/>
                      <a:pt x="308610" y="463550"/>
                    </a:cubicBezTo>
                    <a:cubicBezTo>
                      <a:pt x="287020" y="394970"/>
                      <a:pt x="204470" y="314960"/>
                      <a:pt x="151130" y="251460"/>
                    </a:cubicBezTo>
                    <a:cubicBezTo>
                      <a:pt x="104140" y="194310"/>
                      <a:pt x="21590" y="135890"/>
                      <a:pt x="7620" y="95250"/>
                    </a:cubicBezTo>
                    <a:cubicBezTo>
                      <a:pt x="0" y="76200"/>
                      <a:pt x="3810" y="58420"/>
                      <a:pt x="11430" y="43180"/>
                    </a:cubicBezTo>
                    <a:cubicBezTo>
                      <a:pt x="17780" y="29210"/>
                      <a:pt x="33020" y="13970"/>
                      <a:pt x="48260" y="6350"/>
                    </a:cubicBezTo>
                    <a:cubicBezTo>
                      <a:pt x="62230" y="0"/>
                      <a:pt x="85090" y="0"/>
                      <a:pt x="100330" y="3810"/>
                    </a:cubicBezTo>
                    <a:cubicBezTo>
                      <a:pt x="111760" y="6350"/>
                      <a:pt x="129540" y="21590"/>
                      <a:pt x="129540" y="21590"/>
                    </a:cubicBezTo>
                  </a:path>
                </a:pathLst>
              </a:custGeom>
              <a:solidFill>
                <a:srgbClr val="E7191F"/>
              </a:solidFill>
              <a:ln cap="sq">
                <a:noFill/>
                <a:prstDash val="solid"/>
                <a:miter/>
              </a:ln>
            </p:spPr>
          </p:sp>
        </p:grpSp>
      </p:grpSp>
      <p:grpSp>
        <p:nvGrpSpPr>
          <p:cNvPr name="Group 13" id="13"/>
          <p:cNvGrpSpPr/>
          <p:nvPr/>
        </p:nvGrpSpPr>
        <p:grpSpPr>
          <a:xfrm rot="0">
            <a:off x="13752429" y="4079145"/>
            <a:ext cx="4280982" cy="2915475"/>
            <a:chOff x="0" y="0"/>
            <a:chExt cx="1127502" cy="767862"/>
          </a:xfrm>
        </p:grpSpPr>
        <p:sp>
          <p:nvSpPr>
            <p:cNvPr name="Freeform 14" id="14"/>
            <p:cNvSpPr/>
            <p:nvPr/>
          </p:nvSpPr>
          <p:spPr>
            <a:xfrm flipH="false" flipV="false" rot="0">
              <a:off x="0" y="0"/>
              <a:ext cx="1127502" cy="767862"/>
            </a:xfrm>
            <a:custGeom>
              <a:avLst/>
              <a:gdLst/>
              <a:ahLst/>
              <a:cxnLst/>
              <a:rect r="r" b="b" t="t" l="l"/>
              <a:pathLst>
                <a:path h="767862" w="1127502">
                  <a:moveTo>
                    <a:pt x="47020" y="0"/>
                  </a:moveTo>
                  <a:lnTo>
                    <a:pt x="1080482" y="0"/>
                  </a:lnTo>
                  <a:cubicBezTo>
                    <a:pt x="1092952" y="0"/>
                    <a:pt x="1104912" y="4954"/>
                    <a:pt x="1113730" y="13772"/>
                  </a:cubicBezTo>
                  <a:cubicBezTo>
                    <a:pt x="1122548" y="22590"/>
                    <a:pt x="1127502" y="34549"/>
                    <a:pt x="1127502" y="47020"/>
                  </a:cubicBezTo>
                  <a:lnTo>
                    <a:pt x="1127502" y="720842"/>
                  </a:lnTo>
                  <a:cubicBezTo>
                    <a:pt x="1127502" y="733312"/>
                    <a:pt x="1122548" y="745272"/>
                    <a:pt x="1113730" y="754090"/>
                  </a:cubicBezTo>
                  <a:cubicBezTo>
                    <a:pt x="1104912" y="762908"/>
                    <a:pt x="1092952" y="767862"/>
                    <a:pt x="1080482" y="767862"/>
                  </a:cubicBezTo>
                  <a:lnTo>
                    <a:pt x="47020" y="767862"/>
                  </a:lnTo>
                  <a:cubicBezTo>
                    <a:pt x="34549" y="767862"/>
                    <a:pt x="22590" y="762908"/>
                    <a:pt x="13772" y="754090"/>
                  </a:cubicBezTo>
                  <a:cubicBezTo>
                    <a:pt x="4954" y="745272"/>
                    <a:pt x="0" y="733312"/>
                    <a:pt x="0" y="720842"/>
                  </a:cubicBezTo>
                  <a:lnTo>
                    <a:pt x="0" y="47020"/>
                  </a:lnTo>
                  <a:cubicBezTo>
                    <a:pt x="0" y="34549"/>
                    <a:pt x="4954" y="22590"/>
                    <a:pt x="13772" y="13772"/>
                  </a:cubicBezTo>
                  <a:cubicBezTo>
                    <a:pt x="22590" y="4954"/>
                    <a:pt x="34549" y="0"/>
                    <a:pt x="47020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15" id="15"/>
            <p:cNvSpPr txBox="true"/>
            <p:nvPr/>
          </p:nvSpPr>
          <p:spPr>
            <a:xfrm>
              <a:off x="0" y="-38100"/>
              <a:ext cx="1127502" cy="805962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16" id="16"/>
          <p:cNvSpPr txBox="true"/>
          <p:nvPr/>
        </p:nvSpPr>
        <p:spPr>
          <a:xfrm rot="0">
            <a:off x="14062991" y="3815976"/>
            <a:ext cx="3659858" cy="291744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1">
              <a:lnSpc>
                <a:spcPts val="8034"/>
              </a:lnSpc>
              <a:spcBef>
                <a:spcPct val="0"/>
              </a:spcBef>
            </a:pPr>
            <a:r>
              <a:rPr lang="en-US" sz="321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Choos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e 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yo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u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r read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i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ng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level (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ask if unsure)</a:t>
            </a:r>
          </a:p>
        </p:txBody>
      </p:sp>
      <p:grpSp>
        <p:nvGrpSpPr>
          <p:cNvPr name="Group 17" id="17"/>
          <p:cNvGrpSpPr/>
          <p:nvPr/>
        </p:nvGrpSpPr>
        <p:grpSpPr>
          <a:xfrm rot="0">
            <a:off x="11323320" y="5536882"/>
            <a:ext cx="2273617" cy="899160"/>
            <a:chOff x="0" y="0"/>
            <a:chExt cx="3031490" cy="1198880"/>
          </a:xfrm>
        </p:grpSpPr>
        <p:grpSp>
          <p:nvGrpSpPr>
            <p:cNvPr name="Group 18" id="18"/>
            <p:cNvGrpSpPr/>
            <p:nvPr/>
          </p:nvGrpSpPr>
          <p:grpSpPr>
            <a:xfrm rot="0">
              <a:off x="30480" y="463550"/>
              <a:ext cx="3001010" cy="271780"/>
              <a:chOff x="0" y="0"/>
              <a:chExt cx="3001010" cy="271780"/>
            </a:xfrm>
          </p:grpSpPr>
          <p:sp>
            <p:nvSpPr>
              <p:cNvPr name="Freeform 19" id="19"/>
              <p:cNvSpPr/>
              <p:nvPr/>
            </p:nvSpPr>
            <p:spPr>
              <a:xfrm flipH="false" flipV="false" rot="0">
                <a:off x="48260" y="0"/>
                <a:ext cx="2903220" cy="273050"/>
              </a:xfrm>
              <a:custGeom>
                <a:avLst/>
                <a:gdLst/>
                <a:ahLst/>
                <a:cxnLst/>
                <a:rect r="r" b="b" t="t" l="l"/>
                <a:pathLst>
                  <a:path h="273050" w="2903220">
                    <a:moveTo>
                      <a:pt x="2830830" y="207010"/>
                    </a:moveTo>
                    <a:cubicBezTo>
                      <a:pt x="1637030" y="198120"/>
                      <a:pt x="299720" y="273050"/>
                      <a:pt x="87630" y="220980"/>
                    </a:cubicBezTo>
                    <a:cubicBezTo>
                      <a:pt x="45720" y="210820"/>
                      <a:pt x="30480" y="203200"/>
                      <a:pt x="17780" y="184150"/>
                    </a:cubicBezTo>
                    <a:cubicBezTo>
                      <a:pt x="5080" y="163830"/>
                      <a:pt x="0" y="125730"/>
                      <a:pt x="8890" y="104140"/>
                    </a:cubicBezTo>
                    <a:cubicBezTo>
                      <a:pt x="17780" y="82550"/>
                      <a:pt x="46990" y="58420"/>
                      <a:pt x="69850" y="53340"/>
                    </a:cubicBezTo>
                    <a:cubicBezTo>
                      <a:pt x="92710" y="48260"/>
                      <a:pt x="129540" y="58420"/>
                      <a:pt x="146050" y="73660"/>
                    </a:cubicBezTo>
                    <a:cubicBezTo>
                      <a:pt x="163830" y="90170"/>
                      <a:pt x="175260" y="127000"/>
                      <a:pt x="171450" y="149860"/>
                    </a:cubicBezTo>
                    <a:cubicBezTo>
                      <a:pt x="167640" y="172720"/>
                      <a:pt x="144780" y="203200"/>
                      <a:pt x="123190" y="213360"/>
                    </a:cubicBezTo>
                    <a:cubicBezTo>
                      <a:pt x="102870" y="223520"/>
                      <a:pt x="64770" y="220980"/>
                      <a:pt x="44450" y="208280"/>
                    </a:cubicBezTo>
                    <a:cubicBezTo>
                      <a:pt x="24130" y="196850"/>
                      <a:pt x="6350" y="162560"/>
                      <a:pt x="2540" y="140970"/>
                    </a:cubicBezTo>
                    <a:cubicBezTo>
                      <a:pt x="1270" y="121920"/>
                      <a:pt x="6350" y="102870"/>
                      <a:pt x="17780" y="87630"/>
                    </a:cubicBezTo>
                    <a:cubicBezTo>
                      <a:pt x="31750" y="71120"/>
                      <a:pt x="45720" y="60960"/>
                      <a:pt x="87630" y="50800"/>
                    </a:cubicBezTo>
                    <a:cubicBezTo>
                      <a:pt x="299720" y="0"/>
                      <a:pt x="1637030" y="73660"/>
                      <a:pt x="2139950" y="73660"/>
                    </a:cubicBezTo>
                    <a:cubicBezTo>
                      <a:pt x="2430780" y="72390"/>
                      <a:pt x="2735580" y="48260"/>
                      <a:pt x="2830830" y="64770"/>
                    </a:cubicBezTo>
                    <a:cubicBezTo>
                      <a:pt x="2856230" y="69850"/>
                      <a:pt x="2866390" y="72390"/>
                      <a:pt x="2877820" y="82550"/>
                    </a:cubicBezTo>
                    <a:cubicBezTo>
                      <a:pt x="2889250" y="92710"/>
                      <a:pt x="2900680" y="110490"/>
                      <a:pt x="2901950" y="127000"/>
                    </a:cubicBezTo>
                    <a:cubicBezTo>
                      <a:pt x="2903220" y="146050"/>
                      <a:pt x="2891790" y="176530"/>
                      <a:pt x="2877820" y="189230"/>
                    </a:cubicBezTo>
                    <a:cubicBezTo>
                      <a:pt x="2866390" y="200660"/>
                      <a:pt x="2830830" y="207010"/>
                      <a:pt x="2830830" y="207010"/>
                    </a:cubicBezTo>
                  </a:path>
                </a:pathLst>
              </a:custGeom>
              <a:solidFill>
                <a:srgbClr val="E7191F"/>
              </a:solidFill>
              <a:ln cap="sq">
                <a:noFill/>
                <a:prstDash val="solid"/>
                <a:miter/>
              </a:ln>
            </p:spPr>
          </p:sp>
        </p:grpSp>
        <p:grpSp>
          <p:nvGrpSpPr>
            <p:cNvPr name="Group 20" id="20"/>
            <p:cNvGrpSpPr/>
            <p:nvPr/>
          </p:nvGrpSpPr>
          <p:grpSpPr>
            <a:xfrm rot="0">
              <a:off x="2540" y="433070"/>
              <a:ext cx="722630" cy="765810"/>
              <a:chOff x="0" y="0"/>
              <a:chExt cx="722630" cy="765810"/>
            </a:xfrm>
          </p:grpSpPr>
          <p:sp>
            <p:nvSpPr>
              <p:cNvPr name="Freeform 21" id="21"/>
              <p:cNvSpPr/>
              <p:nvPr/>
            </p:nvSpPr>
            <p:spPr>
              <a:xfrm flipH="false" flipV="false" rot="0">
                <a:off x="44450" y="49530"/>
                <a:ext cx="627380" cy="665480"/>
              </a:xfrm>
              <a:custGeom>
                <a:avLst/>
                <a:gdLst/>
                <a:ahLst/>
                <a:cxnLst/>
                <a:rect r="r" b="b" t="t" l="l"/>
                <a:pathLst>
                  <a:path h="665480" w="627380">
                    <a:moveTo>
                      <a:pt x="134620" y="26670"/>
                    </a:moveTo>
                    <a:cubicBezTo>
                      <a:pt x="434340" y="374650"/>
                      <a:pt x="580390" y="494030"/>
                      <a:pt x="612140" y="547370"/>
                    </a:cubicBezTo>
                    <a:cubicBezTo>
                      <a:pt x="623570" y="567690"/>
                      <a:pt x="626110" y="577850"/>
                      <a:pt x="626110" y="593090"/>
                    </a:cubicBezTo>
                    <a:cubicBezTo>
                      <a:pt x="626110" y="607060"/>
                      <a:pt x="621030" y="624840"/>
                      <a:pt x="610870" y="637540"/>
                    </a:cubicBezTo>
                    <a:cubicBezTo>
                      <a:pt x="596900" y="650240"/>
                      <a:pt x="566420" y="664210"/>
                      <a:pt x="547370" y="664210"/>
                    </a:cubicBezTo>
                    <a:cubicBezTo>
                      <a:pt x="532130" y="664210"/>
                      <a:pt x="515620" y="657860"/>
                      <a:pt x="504190" y="646430"/>
                    </a:cubicBezTo>
                    <a:cubicBezTo>
                      <a:pt x="491490" y="632460"/>
                      <a:pt x="477520" y="601980"/>
                      <a:pt x="480060" y="581660"/>
                    </a:cubicBezTo>
                    <a:cubicBezTo>
                      <a:pt x="482600" y="561340"/>
                      <a:pt x="501650" y="534670"/>
                      <a:pt x="519430" y="525780"/>
                    </a:cubicBezTo>
                    <a:cubicBezTo>
                      <a:pt x="538480" y="516890"/>
                      <a:pt x="571500" y="516890"/>
                      <a:pt x="588010" y="527050"/>
                    </a:cubicBezTo>
                    <a:cubicBezTo>
                      <a:pt x="605790" y="537210"/>
                      <a:pt x="624840" y="565150"/>
                      <a:pt x="626110" y="584200"/>
                    </a:cubicBezTo>
                    <a:cubicBezTo>
                      <a:pt x="627380" y="604520"/>
                      <a:pt x="613410" y="635000"/>
                      <a:pt x="599440" y="647700"/>
                    </a:cubicBezTo>
                    <a:cubicBezTo>
                      <a:pt x="588010" y="659130"/>
                      <a:pt x="570230" y="664210"/>
                      <a:pt x="554990" y="664210"/>
                    </a:cubicBezTo>
                    <a:cubicBezTo>
                      <a:pt x="541020" y="665480"/>
                      <a:pt x="529590" y="662940"/>
                      <a:pt x="510540" y="651510"/>
                    </a:cubicBezTo>
                    <a:cubicBezTo>
                      <a:pt x="448310" y="613410"/>
                      <a:pt x="273050" y="410210"/>
                      <a:pt x="181610" y="307340"/>
                    </a:cubicBezTo>
                    <a:cubicBezTo>
                      <a:pt x="113030" y="228600"/>
                      <a:pt x="21590" y="137160"/>
                      <a:pt x="6350" y="93980"/>
                    </a:cubicBezTo>
                    <a:cubicBezTo>
                      <a:pt x="0" y="78740"/>
                      <a:pt x="2540" y="69850"/>
                      <a:pt x="6350" y="58420"/>
                    </a:cubicBezTo>
                    <a:cubicBezTo>
                      <a:pt x="10160" y="43180"/>
                      <a:pt x="22860" y="24130"/>
                      <a:pt x="35560" y="13970"/>
                    </a:cubicBezTo>
                    <a:cubicBezTo>
                      <a:pt x="49530" y="5080"/>
                      <a:pt x="71120" y="0"/>
                      <a:pt x="87630" y="1270"/>
                    </a:cubicBezTo>
                    <a:cubicBezTo>
                      <a:pt x="104140" y="3810"/>
                      <a:pt x="134620" y="26670"/>
                      <a:pt x="134620" y="26670"/>
                    </a:cubicBezTo>
                  </a:path>
                </a:pathLst>
              </a:custGeom>
              <a:solidFill>
                <a:srgbClr val="E7191F"/>
              </a:solidFill>
              <a:ln cap="sq">
                <a:noFill/>
                <a:prstDash val="solid"/>
                <a:miter/>
              </a:ln>
            </p:spPr>
          </p:sp>
        </p:grpSp>
        <p:grpSp>
          <p:nvGrpSpPr>
            <p:cNvPr name="Group 22" id="22"/>
            <p:cNvGrpSpPr/>
            <p:nvPr/>
          </p:nvGrpSpPr>
          <p:grpSpPr>
            <a:xfrm rot="0">
              <a:off x="0" y="0"/>
              <a:ext cx="807720" cy="662940"/>
              <a:chOff x="0" y="0"/>
              <a:chExt cx="807720" cy="662940"/>
            </a:xfrm>
          </p:grpSpPr>
          <p:sp>
            <p:nvSpPr>
              <p:cNvPr name="Freeform 23" id="23"/>
              <p:cNvSpPr/>
              <p:nvPr/>
            </p:nvSpPr>
            <p:spPr>
              <a:xfrm flipH="false" flipV="false" rot="0">
                <a:off x="50800" y="50800"/>
                <a:ext cx="707390" cy="562610"/>
              </a:xfrm>
              <a:custGeom>
                <a:avLst/>
                <a:gdLst/>
                <a:ahLst/>
                <a:cxnLst/>
                <a:rect r="r" b="b" t="t" l="l"/>
                <a:pathLst>
                  <a:path h="562610" w="707390">
                    <a:moveTo>
                      <a:pt x="31750" y="426720"/>
                    </a:moveTo>
                    <a:cubicBezTo>
                      <a:pt x="365760" y="190500"/>
                      <a:pt x="408940" y="132080"/>
                      <a:pt x="450850" y="97790"/>
                    </a:cubicBezTo>
                    <a:cubicBezTo>
                      <a:pt x="480060" y="76200"/>
                      <a:pt x="500380" y="64770"/>
                      <a:pt x="528320" y="49530"/>
                    </a:cubicBezTo>
                    <a:cubicBezTo>
                      <a:pt x="558800" y="31750"/>
                      <a:pt x="598170" y="0"/>
                      <a:pt x="628650" y="0"/>
                    </a:cubicBezTo>
                    <a:cubicBezTo>
                      <a:pt x="651510" y="0"/>
                      <a:pt x="678180" y="15240"/>
                      <a:pt x="690880" y="30480"/>
                    </a:cubicBezTo>
                    <a:cubicBezTo>
                      <a:pt x="702310" y="41910"/>
                      <a:pt x="706120" y="59690"/>
                      <a:pt x="706120" y="74930"/>
                    </a:cubicBezTo>
                    <a:cubicBezTo>
                      <a:pt x="706120" y="90170"/>
                      <a:pt x="701040" y="107950"/>
                      <a:pt x="690880" y="119380"/>
                    </a:cubicBezTo>
                    <a:cubicBezTo>
                      <a:pt x="676910" y="134620"/>
                      <a:pt x="647700" y="149860"/>
                      <a:pt x="627380" y="148590"/>
                    </a:cubicBezTo>
                    <a:cubicBezTo>
                      <a:pt x="605790" y="147320"/>
                      <a:pt x="579120" y="128270"/>
                      <a:pt x="567690" y="111760"/>
                    </a:cubicBezTo>
                    <a:cubicBezTo>
                      <a:pt x="558800" y="99060"/>
                      <a:pt x="556260" y="80010"/>
                      <a:pt x="557530" y="66040"/>
                    </a:cubicBezTo>
                    <a:cubicBezTo>
                      <a:pt x="560070" y="50800"/>
                      <a:pt x="566420" y="33020"/>
                      <a:pt x="577850" y="22860"/>
                    </a:cubicBezTo>
                    <a:cubicBezTo>
                      <a:pt x="593090" y="10160"/>
                      <a:pt x="624840" y="0"/>
                      <a:pt x="643890" y="1270"/>
                    </a:cubicBezTo>
                    <a:cubicBezTo>
                      <a:pt x="660400" y="2540"/>
                      <a:pt x="675640" y="11430"/>
                      <a:pt x="685800" y="24130"/>
                    </a:cubicBezTo>
                    <a:cubicBezTo>
                      <a:pt x="698500" y="39370"/>
                      <a:pt x="707390" y="72390"/>
                      <a:pt x="703580" y="91440"/>
                    </a:cubicBezTo>
                    <a:cubicBezTo>
                      <a:pt x="702310" y="106680"/>
                      <a:pt x="693420" y="118110"/>
                      <a:pt x="679450" y="132080"/>
                    </a:cubicBezTo>
                    <a:cubicBezTo>
                      <a:pt x="655320" y="153670"/>
                      <a:pt x="596900" y="163830"/>
                      <a:pt x="554990" y="193040"/>
                    </a:cubicBezTo>
                    <a:cubicBezTo>
                      <a:pt x="500380" y="231140"/>
                      <a:pt x="450850" y="297180"/>
                      <a:pt x="386080" y="350520"/>
                    </a:cubicBezTo>
                    <a:cubicBezTo>
                      <a:pt x="308610" y="414020"/>
                      <a:pt x="173990" y="520700"/>
                      <a:pt x="118110" y="547370"/>
                    </a:cubicBezTo>
                    <a:cubicBezTo>
                      <a:pt x="95250" y="558800"/>
                      <a:pt x="83820" y="562610"/>
                      <a:pt x="67310" y="561340"/>
                    </a:cubicBezTo>
                    <a:cubicBezTo>
                      <a:pt x="50800" y="558800"/>
                      <a:pt x="30480" y="549910"/>
                      <a:pt x="20320" y="537210"/>
                    </a:cubicBezTo>
                    <a:cubicBezTo>
                      <a:pt x="8890" y="524510"/>
                      <a:pt x="0" y="505460"/>
                      <a:pt x="0" y="487680"/>
                    </a:cubicBezTo>
                    <a:cubicBezTo>
                      <a:pt x="1270" y="468630"/>
                      <a:pt x="31750" y="426720"/>
                      <a:pt x="31750" y="426720"/>
                    </a:cubicBezTo>
                  </a:path>
                </a:pathLst>
              </a:custGeom>
              <a:solidFill>
                <a:srgbClr val="E7191F"/>
              </a:solidFill>
              <a:ln cap="sq">
                <a:noFill/>
                <a:prstDash val="solid"/>
                <a:miter/>
              </a:ln>
            </p:spPr>
          </p:sp>
        </p:grpSp>
      </p:grpSp>
      <p:grpSp>
        <p:nvGrpSpPr>
          <p:cNvPr name="Group 24" id="24"/>
          <p:cNvGrpSpPr/>
          <p:nvPr/>
        </p:nvGrpSpPr>
        <p:grpSpPr>
          <a:xfrm rot="0">
            <a:off x="206518" y="6825494"/>
            <a:ext cx="4280982" cy="1817526"/>
            <a:chOff x="0" y="0"/>
            <a:chExt cx="1127502" cy="478690"/>
          </a:xfrm>
        </p:grpSpPr>
        <p:sp>
          <p:nvSpPr>
            <p:cNvPr name="Freeform 25" id="25"/>
            <p:cNvSpPr/>
            <p:nvPr/>
          </p:nvSpPr>
          <p:spPr>
            <a:xfrm flipH="false" flipV="false" rot="0">
              <a:off x="0" y="0"/>
              <a:ext cx="1127502" cy="478690"/>
            </a:xfrm>
            <a:custGeom>
              <a:avLst/>
              <a:gdLst/>
              <a:ahLst/>
              <a:cxnLst/>
              <a:rect r="r" b="b" t="t" l="l"/>
              <a:pathLst>
                <a:path h="478690" w="1127502">
                  <a:moveTo>
                    <a:pt x="47020" y="0"/>
                  </a:moveTo>
                  <a:lnTo>
                    <a:pt x="1080482" y="0"/>
                  </a:lnTo>
                  <a:cubicBezTo>
                    <a:pt x="1092952" y="0"/>
                    <a:pt x="1104912" y="4954"/>
                    <a:pt x="1113730" y="13772"/>
                  </a:cubicBezTo>
                  <a:cubicBezTo>
                    <a:pt x="1122548" y="22590"/>
                    <a:pt x="1127502" y="34549"/>
                    <a:pt x="1127502" y="47020"/>
                  </a:cubicBezTo>
                  <a:lnTo>
                    <a:pt x="1127502" y="431670"/>
                  </a:lnTo>
                  <a:cubicBezTo>
                    <a:pt x="1127502" y="444141"/>
                    <a:pt x="1122548" y="456100"/>
                    <a:pt x="1113730" y="464918"/>
                  </a:cubicBezTo>
                  <a:cubicBezTo>
                    <a:pt x="1104912" y="473736"/>
                    <a:pt x="1092952" y="478690"/>
                    <a:pt x="1080482" y="478690"/>
                  </a:cubicBezTo>
                  <a:lnTo>
                    <a:pt x="47020" y="478690"/>
                  </a:lnTo>
                  <a:cubicBezTo>
                    <a:pt x="34549" y="478690"/>
                    <a:pt x="22590" y="473736"/>
                    <a:pt x="13772" y="464918"/>
                  </a:cubicBezTo>
                  <a:cubicBezTo>
                    <a:pt x="4954" y="456100"/>
                    <a:pt x="0" y="444141"/>
                    <a:pt x="0" y="431670"/>
                  </a:cubicBezTo>
                  <a:lnTo>
                    <a:pt x="0" y="47020"/>
                  </a:lnTo>
                  <a:cubicBezTo>
                    <a:pt x="0" y="34549"/>
                    <a:pt x="4954" y="22590"/>
                    <a:pt x="13772" y="13772"/>
                  </a:cubicBezTo>
                  <a:cubicBezTo>
                    <a:pt x="22590" y="4954"/>
                    <a:pt x="34549" y="0"/>
                    <a:pt x="47020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26" id="26"/>
            <p:cNvSpPr txBox="true"/>
            <p:nvPr/>
          </p:nvSpPr>
          <p:spPr>
            <a:xfrm>
              <a:off x="0" y="-38100"/>
              <a:ext cx="1127502" cy="51679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27" id="27"/>
          <p:cNvSpPr txBox="true"/>
          <p:nvPr/>
        </p:nvSpPr>
        <p:spPr>
          <a:xfrm rot="0">
            <a:off x="-86092" y="6589861"/>
            <a:ext cx="4866202" cy="189826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1">
              <a:lnSpc>
                <a:spcPts val="8034"/>
              </a:lnSpc>
              <a:spcBef>
                <a:spcPct val="0"/>
              </a:spcBef>
            </a:pPr>
            <a:r>
              <a:rPr lang="en-US" sz="321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Pick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yo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u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r p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i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cture style</a:t>
            </a:r>
          </a:p>
        </p:txBody>
      </p:sp>
      <p:grpSp>
        <p:nvGrpSpPr>
          <p:cNvPr name="Group 28" id="28"/>
          <p:cNvGrpSpPr/>
          <p:nvPr/>
        </p:nvGrpSpPr>
        <p:grpSpPr>
          <a:xfrm rot="-933158">
            <a:off x="4188680" y="7257516"/>
            <a:ext cx="2743200" cy="989648"/>
            <a:chOff x="0" y="0"/>
            <a:chExt cx="3657600" cy="1319530"/>
          </a:xfrm>
        </p:grpSpPr>
        <p:grpSp>
          <p:nvGrpSpPr>
            <p:cNvPr name="Group 29" id="29"/>
            <p:cNvGrpSpPr/>
            <p:nvPr/>
          </p:nvGrpSpPr>
          <p:grpSpPr>
            <a:xfrm rot="0">
              <a:off x="0" y="499110"/>
              <a:ext cx="3657600" cy="274320"/>
              <a:chOff x="0" y="0"/>
              <a:chExt cx="3657600" cy="274320"/>
            </a:xfrm>
          </p:grpSpPr>
          <p:sp>
            <p:nvSpPr>
              <p:cNvPr name="Freeform 30" id="30"/>
              <p:cNvSpPr/>
              <p:nvPr/>
            </p:nvSpPr>
            <p:spPr>
              <a:xfrm flipH="false" flipV="false" rot="0">
                <a:off x="49530" y="-5080"/>
                <a:ext cx="3559810" cy="285750"/>
              </a:xfrm>
              <a:custGeom>
                <a:avLst/>
                <a:gdLst/>
                <a:ahLst/>
                <a:cxnLst/>
                <a:rect r="r" b="b" t="t" l="l"/>
                <a:pathLst>
                  <a:path h="285750" w="3559810">
                    <a:moveTo>
                      <a:pt x="68580" y="74930"/>
                    </a:moveTo>
                    <a:cubicBezTo>
                      <a:pt x="1677670" y="82550"/>
                      <a:pt x="3237230" y="0"/>
                      <a:pt x="3470910" y="55880"/>
                    </a:cubicBezTo>
                    <a:cubicBezTo>
                      <a:pt x="3514090" y="67310"/>
                      <a:pt x="3529330" y="74930"/>
                      <a:pt x="3542030" y="93980"/>
                    </a:cubicBezTo>
                    <a:cubicBezTo>
                      <a:pt x="3556000" y="114300"/>
                      <a:pt x="3559810" y="152400"/>
                      <a:pt x="3550920" y="173990"/>
                    </a:cubicBezTo>
                    <a:cubicBezTo>
                      <a:pt x="3542030" y="196850"/>
                      <a:pt x="3512820" y="220980"/>
                      <a:pt x="3489960" y="226060"/>
                    </a:cubicBezTo>
                    <a:cubicBezTo>
                      <a:pt x="3467100" y="231140"/>
                      <a:pt x="3429000" y="220980"/>
                      <a:pt x="3412490" y="204470"/>
                    </a:cubicBezTo>
                    <a:cubicBezTo>
                      <a:pt x="3394710" y="187960"/>
                      <a:pt x="3382010" y="152400"/>
                      <a:pt x="3385820" y="128270"/>
                    </a:cubicBezTo>
                    <a:cubicBezTo>
                      <a:pt x="3389630" y="105410"/>
                      <a:pt x="3413760" y="74930"/>
                      <a:pt x="3435350" y="64770"/>
                    </a:cubicBezTo>
                    <a:cubicBezTo>
                      <a:pt x="3456940" y="54610"/>
                      <a:pt x="3495040" y="57150"/>
                      <a:pt x="3515360" y="68580"/>
                    </a:cubicBezTo>
                    <a:cubicBezTo>
                      <a:pt x="3535680" y="81280"/>
                      <a:pt x="3553460" y="115570"/>
                      <a:pt x="3557270" y="138430"/>
                    </a:cubicBezTo>
                    <a:cubicBezTo>
                      <a:pt x="3559810" y="156210"/>
                      <a:pt x="3553460" y="176530"/>
                      <a:pt x="3542030" y="190500"/>
                    </a:cubicBezTo>
                    <a:cubicBezTo>
                      <a:pt x="3528060" y="208280"/>
                      <a:pt x="3514090" y="218440"/>
                      <a:pt x="3470910" y="228600"/>
                    </a:cubicBezTo>
                    <a:cubicBezTo>
                      <a:pt x="3237230" y="285750"/>
                      <a:pt x="1677670" y="203200"/>
                      <a:pt x="1050290" y="201930"/>
                    </a:cubicBezTo>
                    <a:cubicBezTo>
                      <a:pt x="650240" y="201930"/>
                      <a:pt x="184150" y="231140"/>
                      <a:pt x="68580" y="210820"/>
                    </a:cubicBezTo>
                    <a:cubicBezTo>
                      <a:pt x="43180" y="205740"/>
                      <a:pt x="34290" y="203200"/>
                      <a:pt x="24130" y="193040"/>
                    </a:cubicBezTo>
                    <a:cubicBezTo>
                      <a:pt x="12700" y="182880"/>
                      <a:pt x="2540" y="166370"/>
                      <a:pt x="1270" y="151130"/>
                    </a:cubicBezTo>
                    <a:cubicBezTo>
                      <a:pt x="0" y="133350"/>
                      <a:pt x="11430" y="104140"/>
                      <a:pt x="24130" y="91440"/>
                    </a:cubicBezTo>
                    <a:cubicBezTo>
                      <a:pt x="34290" y="80010"/>
                      <a:pt x="68580" y="74930"/>
                      <a:pt x="68580" y="74930"/>
                    </a:cubicBezTo>
                  </a:path>
                </a:pathLst>
              </a:custGeom>
              <a:solidFill>
                <a:srgbClr val="E7191F"/>
              </a:solidFill>
              <a:ln cap="sq">
                <a:noFill/>
                <a:prstDash val="solid"/>
                <a:miter/>
              </a:ln>
            </p:spPr>
          </p:sp>
        </p:grpSp>
        <p:grpSp>
          <p:nvGrpSpPr>
            <p:cNvPr name="Group 31" id="31"/>
            <p:cNvGrpSpPr/>
            <p:nvPr/>
          </p:nvGrpSpPr>
          <p:grpSpPr>
            <a:xfrm rot="0">
              <a:off x="3069590" y="0"/>
              <a:ext cx="574040" cy="1319530"/>
              <a:chOff x="0" y="0"/>
              <a:chExt cx="574040" cy="1319530"/>
            </a:xfrm>
          </p:grpSpPr>
          <p:sp>
            <p:nvSpPr>
              <p:cNvPr name="Freeform 32" id="32"/>
              <p:cNvSpPr/>
              <p:nvPr/>
            </p:nvSpPr>
            <p:spPr>
              <a:xfrm flipH="false" flipV="false" rot="0">
                <a:off x="43180" y="46990"/>
                <a:ext cx="481330" cy="1223010"/>
              </a:xfrm>
              <a:custGeom>
                <a:avLst/>
                <a:gdLst/>
                <a:ahLst/>
                <a:cxnLst/>
                <a:rect r="r" b="b" t="t" l="l"/>
                <a:pathLst>
                  <a:path h="1223010" w="481330">
                    <a:moveTo>
                      <a:pt x="129540" y="21590"/>
                    </a:moveTo>
                    <a:cubicBezTo>
                      <a:pt x="295910" y="193040"/>
                      <a:pt x="342900" y="251460"/>
                      <a:pt x="373380" y="295910"/>
                    </a:cubicBezTo>
                    <a:cubicBezTo>
                      <a:pt x="397510" y="328930"/>
                      <a:pt x="414020" y="351790"/>
                      <a:pt x="430530" y="386080"/>
                    </a:cubicBezTo>
                    <a:cubicBezTo>
                      <a:pt x="449580" y="426720"/>
                      <a:pt x="478790" y="480060"/>
                      <a:pt x="480060" y="525780"/>
                    </a:cubicBezTo>
                    <a:cubicBezTo>
                      <a:pt x="481330" y="570230"/>
                      <a:pt x="458470" y="607060"/>
                      <a:pt x="440690" y="656590"/>
                    </a:cubicBezTo>
                    <a:cubicBezTo>
                      <a:pt x="416560" y="723900"/>
                      <a:pt x="369570" y="830580"/>
                      <a:pt x="341630" y="889000"/>
                    </a:cubicBezTo>
                    <a:cubicBezTo>
                      <a:pt x="323850" y="927100"/>
                      <a:pt x="311150" y="952500"/>
                      <a:pt x="294640" y="977900"/>
                    </a:cubicBezTo>
                    <a:cubicBezTo>
                      <a:pt x="278130" y="1000760"/>
                      <a:pt x="256540" y="1014730"/>
                      <a:pt x="243840" y="1037590"/>
                    </a:cubicBezTo>
                    <a:cubicBezTo>
                      <a:pt x="229870" y="1060450"/>
                      <a:pt x="227330" y="1090930"/>
                      <a:pt x="212090" y="1117600"/>
                    </a:cubicBezTo>
                    <a:cubicBezTo>
                      <a:pt x="193040" y="1149350"/>
                      <a:pt x="158750" y="1198880"/>
                      <a:pt x="133350" y="1212850"/>
                    </a:cubicBezTo>
                    <a:cubicBezTo>
                      <a:pt x="116840" y="1223010"/>
                      <a:pt x="100330" y="1223010"/>
                      <a:pt x="85090" y="1220470"/>
                    </a:cubicBezTo>
                    <a:cubicBezTo>
                      <a:pt x="69850" y="1217930"/>
                      <a:pt x="53340" y="1210310"/>
                      <a:pt x="43180" y="1197610"/>
                    </a:cubicBezTo>
                    <a:cubicBezTo>
                      <a:pt x="31750" y="1181100"/>
                      <a:pt x="22860" y="1148080"/>
                      <a:pt x="25400" y="1129030"/>
                    </a:cubicBezTo>
                    <a:cubicBezTo>
                      <a:pt x="27940" y="1112520"/>
                      <a:pt x="39370" y="1097280"/>
                      <a:pt x="50800" y="1088390"/>
                    </a:cubicBezTo>
                    <a:cubicBezTo>
                      <a:pt x="62230" y="1078230"/>
                      <a:pt x="80010" y="1070610"/>
                      <a:pt x="96520" y="1070610"/>
                    </a:cubicBezTo>
                    <a:cubicBezTo>
                      <a:pt x="115570" y="1071880"/>
                      <a:pt x="147320" y="1084580"/>
                      <a:pt x="158750" y="1102360"/>
                    </a:cubicBezTo>
                    <a:cubicBezTo>
                      <a:pt x="171450" y="1118870"/>
                      <a:pt x="173990" y="1153160"/>
                      <a:pt x="168910" y="1170940"/>
                    </a:cubicBezTo>
                    <a:cubicBezTo>
                      <a:pt x="165100" y="1187450"/>
                      <a:pt x="152400" y="1201420"/>
                      <a:pt x="139700" y="1209040"/>
                    </a:cubicBezTo>
                    <a:cubicBezTo>
                      <a:pt x="127000" y="1217930"/>
                      <a:pt x="107950" y="1223010"/>
                      <a:pt x="92710" y="1221740"/>
                    </a:cubicBezTo>
                    <a:cubicBezTo>
                      <a:pt x="77470" y="1220470"/>
                      <a:pt x="59690" y="1214120"/>
                      <a:pt x="49530" y="1202690"/>
                    </a:cubicBezTo>
                    <a:cubicBezTo>
                      <a:pt x="35560" y="1188720"/>
                      <a:pt x="22860" y="1155700"/>
                      <a:pt x="24130" y="1136650"/>
                    </a:cubicBezTo>
                    <a:cubicBezTo>
                      <a:pt x="24130" y="1120140"/>
                      <a:pt x="35560" y="1102360"/>
                      <a:pt x="44450" y="1093470"/>
                    </a:cubicBezTo>
                    <a:cubicBezTo>
                      <a:pt x="52070" y="1087120"/>
                      <a:pt x="64770" y="1092200"/>
                      <a:pt x="72390" y="1084580"/>
                    </a:cubicBezTo>
                    <a:cubicBezTo>
                      <a:pt x="88900" y="1069340"/>
                      <a:pt x="92710" y="1019810"/>
                      <a:pt x="111760" y="984250"/>
                    </a:cubicBezTo>
                    <a:cubicBezTo>
                      <a:pt x="135890" y="939800"/>
                      <a:pt x="181610" y="897890"/>
                      <a:pt x="210820" y="843280"/>
                    </a:cubicBezTo>
                    <a:cubicBezTo>
                      <a:pt x="246380" y="777240"/>
                      <a:pt x="288290" y="681990"/>
                      <a:pt x="302260" y="612140"/>
                    </a:cubicBezTo>
                    <a:cubicBezTo>
                      <a:pt x="313690" y="557530"/>
                      <a:pt x="323850" y="514350"/>
                      <a:pt x="308610" y="463550"/>
                    </a:cubicBezTo>
                    <a:cubicBezTo>
                      <a:pt x="287020" y="394970"/>
                      <a:pt x="204470" y="314960"/>
                      <a:pt x="151130" y="251460"/>
                    </a:cubicBezTo>
                    <a:cubicBezTo>
                      <a:pt x="104140" y="194310"/>
                      <a:pt x="21590" y="135890"/>
                      <a:pt x="7620" y="95250"/>
                    </a:cubicBezTo>
                    <a:cubicBezTo>
                      <a:pt x="0" y="76200"/>
                      <a:pt x="3810" y="58420"/>
                      <a:pt x="11430" y="43180"/>
                    </a:cubicBezTo>
                    <a:cubicBezTo>
                      <a:pt x="17780" y="29210"/>
                      <a:pt x="33020" y="13970"/>
                      <a:pt x="48260" y="6350"/>
                    </a:cubicBezTo>
                    <a:cubicBezTo>
                      <a:pt x="62230" y="0"/>
                      <a:pt x="85090" y="0"/>
                      <a:pt x="100330" y="3810"/>
                    </a:cubicBezTo>
                    <a:cubicBezTo>
                      <a:pt x="111760" y="6350"/>
                      <a:pt x="129540" y="21590"/>
                      <a:pt x="129540" y="21590"/>
                    </a:cubicBezTo>
                  </a:path>
                </a:pathLst>
              </a:custGeom>
              <a:solidFill>
                <a:srgbClr val="E7191F"/>
              </a:solidFill>
              <a:ln cap="sq">
                <a:noFill/>
                <a:prstDash val="solid"/>
                <a:miter/>
              </a:ln>
            </p:spPr>
          </p:sp>
        </p:grpSp>
      </p:grpSp>
      <p:sp>
        <p:nvSpPr>
          <p:cNvPr name="TextBox 33" id="33"/>
          <p:cNvSpPr txBox="true"/>
          <p:nvPr/>
        </p:nvSpPr>
        <p:spPr>
          <a:xfrm rot="0">
            <a:off x="2113458" y="2001507"/>
            <a:ext cx="742685" cy="153291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2671"/>
              </a:lnSpc>
              <a:spcBef>
                <a:spcPct val="0"/>
              </a:spcBef>
            </a:pPr>
            <a:r>
              <a:rPr lang="en-US" b="true" sz="9051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1</a:t>
            </a:r>
          </a:p>
        </p:txBody>
      </p:sp>
      <p:sp>
        <p:nvSpPr>
          <p:cNvPr name="TextBox 34" id="34"/>
          <p:cNvSpPr txBox="true"/>
          <p:nvPr/>
        </p:nvSpPr>
        <p:spPr>
          <a:xfrm rot="0">
            <a:off x="15521578" y="2673583"/>
            <a:ext cx="742685" cy="153291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2671"/>
              </a:lnSpc>
              <a:spcBef>
                <a:spcPct val="0"/>
              </a:spcBef>
            </a:pPr>
            <a:r>
              <a:rPr lang="en-US" b="true" sz="9051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2</a:t>
            </a:r>
          </a:p>
        </p:txBody>
      </p:sp>
      <p:sp>
        <p:nvSpPr>
          <p:cNvPr name="TextBox 35" id="35"/>
          <p:cNvSpPr txBox="true"/>
          <p:nvPr/>
        </p:nvSpPr>
        <p:spPr>
          <a:xfrm rot="0">
            <a:off x="1975667" y="5374957"/>
            <a:ext cx="742685" cy="153291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2671"/>
              </a:lnSpc>
              <a:spcBef>
                <a:spcPct val="0"/>
              </a:spcBef>
            </a:pPr>
            <a:r>
              <a:rPr lang="en-US" b="true" sz="9051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3</a:t>
            </a:r>
          </a:p>
        </p:txBody>
      </p:sp>
      <p:sp>
        <p:nvSpPr>
          <p:cNvPr name="TextBox 36" id="36"/>
          <p:cNvSpPr txBox="true"/>
          <p:nvPr/>
        </p:nvSpPr>
        <p:spPr>
          <a:xfrm rot="0">
            <a:off x="14578407" y="8107402"/>
            <a:ext cx="3371711" cy="87313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1">
              <a:lnSpc>
                <a:spcPts val="8034"/>
              </a:lnSpc>
              <a:spcBef>
                <a:spcPct val="0"/>
              </a:spcBef>
            </a:pPr>
            <a:r>
              <a:rPr lang="en-US" sz="321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Click Continue</a:t>
            </a:r>
          </a:p>
        </p:txBody>
      </p:sp>
      <p:sp>
        <p:nvSpPr>
          <p:cNvPr name="TextBox 37" id="37"/>
          <p:cNvSpPr txBox="true"/>
          <p:nvPr/>
        </p:nvSpPr>
        <p:spPr>
          <a:xfrm rot="0">
            <a:off x="15892920" y="6959614"/>
            <a:ext cx="742685" cy="153291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2671"/>
              </a:lnSpc>
              <a:spcBef>
                <a:spcPct val="0"/>
              </a:spcBef>
            </a:pPr>
            <a:r>
              <a:rPr lang="en-US" b="true" sz="9051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4</a:t>
            </a:r>
          </a:p>
        </p:txBody>
      </p:sp>
      <p:sp>
        <p:nvSpPr>
          <p:cNvPr name="Freeform 38" id="38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TextBox 39" id="39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S3</a:t>
            </a:r>
          </a:p>
        </p:txBody>
      </p:sp>
    </p:spTree>
  </p:cSld>
  <p:clrMapOvr>
    <a:masterClrMapping/>
  </p:clrMapOvr>
</p:sld>
</file>

<file path=ppt/slides/slide3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 rot="0">
            <a:off x="-1648" y="2636805"/>
            <a:ext cx="8945843" cy="6578384"/>
          </a:xfrm>
          <a:prstGeom prst="rect">
            <a:avLst/>
          </a:prstGeom>
        </p:spPr>
      </p:pic>
      <p:pic>
        <p:nvPicPr>
          <p:cNvPr name="Picture 3" id="3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 rot="0">
            <a:off x="8831886" y="2636805"/>
            <a:ext cx="8945843" cy="6578384"/>
          </a:xfrm>
          <a:prstGeom prst="rect">
            <a:avLst/>
          </a:prstGeom>
        </p:spPr>
      </p:pic>
      <p:sp>
        <p:nvSpPr>
          <p:cNvPr name="TextBox 4" id="4"/>
          <p:cNvSpPr txBox="true"/>
          <p:nvPr/>
        </p:nvSpPr>
        <p:spPr>
          <a:xfrm rot="0">
            <a:off x="913965" y="1024754"/>
            <a:ext cx="16829672" cy="9708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916"/>
              </a:lnSpc>
              <a:spcBef>
                <a:spcPct val="0"/>
              </a:spcBef>
            </a:pPr>
            <a:r>
              <a:rPr lang="en-US" b="true" sz="5654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Choose how to write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913965" y="2339697"/>
            <a:ext cx="2941250" cy="9708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916"/>
              </a:lnSpc>
              <a:spcBef>
                <a:spcPct val="0"/>
              </a:spcBef>
            </a:pPr>
            <a:r>
              <a:rPr lang="en-US" b="true" sz="5654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Path A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9680898" y="2339697"/>
            <a:ext cx="2941250" cy="9708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916"/>
              </a:lnSpc>
              <a:spcBef>
                <a:spcPct val="0"/>
              </a:spcBef>
            </a:pPr>
            <a:r>
              <a:rPr lang="en-US" b="true" sz="5654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Path B</a:t>
            </a:r>
          </a:p>
        </p:txBody>
      </p:sp>
      <p:grpSp>
        <p:nvGrpSpPr>
          <p:cNvPr name="Group 7" id="7"/>
          <p:cNvGrpSpPr/>
          <p:nvPr/>
        </p:nvGrpSpPr>
        <p:grpSpPr>
          <a:xfrm rot="0">
            <a:off x="1516380" y="4722495"/>
            <a:ext cx="2885122" cy="422910"/>
            <a:chOff x="0" y="0"/>
            <a:chExt cx="3846830" cy="563880"/>
          </a:xfrm>
        </p:grpSpPr>
        <p:sp>
          <p:nvSpPr>
            <p:cNvPr name="Freeform 8" id="8"/>
            <p:cNvSpPr/>
            <p:nvPr/>
          </p:nvSpPr>
          <p:spPr>
            <a:xfrm flipH="false" flipV="false" rot="0">
              <a:off x="-62230" y="-254000"/>
              <a:ext cx="3862070" cy="1078230"/>
            </a:xfrm>
            <a:custGeom>
              <a:avLst/>
              <a:gdLst/>
              <a:ahLst/>
              <a:cxnLst/>
              <a:rect r="r" b="b" t="t" l="l"/>
              <a:pathLst>
                <a:path h="1078230" w="3862070">
                  <a:moveTo>
                    <a:pt x="113030" y="304800"/>
                  </a:moveTo>
                  <a:cubicBezTo>
                    <a:pt x="3691890" y="312420"/>
                    <a:pt x="3709670" y="318770"/>
                    <a:pt x="3737610" y="331470"/>
                  </a:cubicBezTo>
                  <a:cubicBezTo>
                    <a:pt x="3756660" y="340360"/>
                    <a:pt x="3769360" y="350520"/>
                    <a:pt x="3782060" y="361950"/>
                  </a:cubicBezTo>
                  <a:cubicBezTo>
                    <a:pt x="3796030" y="374650"/>
                    <a:pt x="3808730" y="386080"/>
                    <a:pt x="3818890" y="403860"/>
                  </a:cubicBezTo>
                  <a:cubicBezTo>
                    <a:pt x="3834130" y="429260"/>
                    <a:pt x="3851910" y="476250"/>
                    <a:pt x="3858260" y="505460"/>
                  </a:cubicBezTo>
                  <a:cubicBezTo>
                    <a:pt x="3862070" y="527050"/>
                    <a:pt x="3862070" y="539750"/>
                    <a:pt x="3858260" y="561340"/>
                  </a:cubicBezTo>
                  <a:cubicBezTo>
                    <a:pt x="3851910" y="590550"/>
                    <a:pt x="3839210" y="633730"/>
                    <a:pt x="3818890" y="662940"/>
                  </a:cubicBezTo>
                  <a:cubicBezTo>
                    <a:pt x="3798570" y="692150"/>
                    <a:pt x="3768090" y="720090"/>
                    <a:pt x="3737610" y="736600"/>
                  </a:cubicBezTo>
                  <a:cubicBezTo>
                    <a:pt x="3705860" y="751840"/>
                    <a:pt x="3691890" y="754380"/>
                    <a:pt x="3630930" y="762000"/>
                  </a:cubicBezTo>
                  <a:cubicBezTo>
                    <a:pt x="3290570" y="803910"/>
                    <a:pt x="519430" y="1066800"/>
                    <a:pt x="214630" y="762000"/>
                  </a:cubicBezTo>
                  <a:cubicBezTo>
                    <a:pt x="102870" y="650240"/>
                    <a:pt x="102870" y="416560"/>
                    <a:pt x="214630" y="304800"/>
                  </a:cubicBezTo>
                  <a:cubicBezTo>
                    <a:pt x="519430" y="0"/>
                    <a:pt x="3290570" y="264160"/>
                    <a:pt x="3630930" y="304800"/>
                  </a:cubicBezTo>
                  <a:cubicBezTo>
                    <a:pt x="3691890" y="312420"/>
                    <a:pt x="3705860" y="314960"/>
                    <a:pt x="3737610" y="331470"/>
                  </a:cubicBezTo>
                  <a:cubicBezTo>
                    <a:pt x="3768090" y="347980"/>
                    <a:pt x="3798570" y="374650"/>
                    <a:pt x="3818890" y="403860"/>
                  </a:cubicBezTo>
                  <a:cubicBezTo>
                    <a:pt x="3839210" y="433070"/>
                    <a:pt x="3851910" y="476250"/>
                    <a:pt x="3858260" y="505460"/>
                  </a:cubicBezTo>
                  <a:cubicBezTo>
                    <a:pt x="3862070" y="527050"/>
                    <a:pt x="3862070" y="539750"/>
                    <a:pt x="3858260" y="561340"/>
                  </a:cubicBezTo>
                  <a:cubicBezTo>
                    <a:pt x="3851910" y="590550"/>
                    <a:pt x="3834130" y="637540"/>
                    <a:pt x="3818890" y="662940"/>
                  </a:cubicBezTo>
                  <a:cubicBezTo>
                    <a:pt x="3808730" y="681990"/>
                    <a:pt x="3796030" y="692150"/>
                    <a:pt x="3782060" y="704850"/>
                  </a:cubicBezTo>
                  <a:cubicBezTo>
                    <a:pt x="3769360" y="716280"/>
                    <a:pt x="3756660" y="727710"/>
                    <a:pt x="3737610" y="736600"/>
                  </a:cubicBezTo>
                  <a:cubicBezTo>
                    <a:pt x="3709670" y="748030"/>
                    <a:pt x="3691890" y="754380"/>
                    <a:pt x="3630930" y="762000"/>
                  </a:cubicBezTo>
                  <a:cubicBezTo>
                    <a:pt x="3284220" y="803910"/>
                    <a:pt x="425450" y="1078230"/>
                    <a:pt x="113030" y="767080"/>
                  </a:cubicBezTo>
                  <a:cubicBezTo>
                    <a:pt x="0" y="654050"/>
                    <a:pt x="113030" y="304800"/>
                    <a:pt x="113030" y="304800"/>
                  </a:cubicBezTo>
                </a:path>
              </a:pathLst>
            </a:custGeom>
            <a:solidFill>
              <a:srgbClr val="FFF234">
                <a:alpha val="15686"/>
              </a:srgbClr>
            </a:solidFill>
            <a:ln cap="sq">
              <a:noFill/>
              <a:prstDash val="solid"/>
              <a:miter/>
            </a:ln>
          </p:spPr>
        </p:sp>
      </p:grpSp>
      <p:grpSp>
        <p:nvGrpSpPr>
          <p:cNvPr name="Group 9" id="9"/>
          <p:cNvGrpSpPr/>
          <p:nvPr/>
        </p:nvGrpSpPr>
        <p:grpSpPr>
          <a:xfrm rot="0">
            <a:off x="13337857" y="4755832"/>
            <a:ext cx="2947988" cy="422910"/>
            <a:chOff x="0" y="0"/>
            <a:chExt cx="3930650" cy="563880"/>
          </a:xfrm>
        </p:grpSpPr>
        <p:sp>
          <p:nvSpPr>
            <p:cNvPr name="Freeform 10" id="10"/>
            <p:cNvSpPr/>
            <p:nvPr/>
          </p:nvSpPr>
          <p:spPr>
            <a:xfrm flipH="false" flipV="false" rot="0">
              <a:off x="-62230" y="-265430"/>
              <a:ext cx="3945890" cy="1093470"/>
            </a:xfrm>
            <a:custGeom>
              <a:avLst/>
              <a:gdLst/>
              <a:ahLst/>
              <a:cxnLst/>
              <a:rect r="r" b="b" t="t" l="l"/>
              <a:pathLst>
                <a:path h="1093470" w="3945890">
                  <a:moveTo>
                    <a:pt x="113030" y="316230"/>
                  </a:moveTo>
                  <a:cubicBezTo>
                    <a:pt x="3775710" y="322580"/>
                    <a:pt x="3793490" y="330200"/>
                    <a:pt x="3821430" y="341630"/>
                  </a:cubicBezTo>
                  <a:cubicBezTo>
                    <a:pt x="3840480" y="350520"/>
                    <a:pt x="3851910" y="358140"/>
                    <a:pt x="3867150" y="373380"/>
                  </a:cubicBezTo>
                  <a:cubicBezTo>
                    <a:pt x="3887470" y="393700"/>
                    <a:pt x="3916680" y="435610"/>
                    <a:pt x="3929380" y="463550"/>
                  </a:cubicBezTo>
                  <a:cubicBezTo>
                    <a:pt x="3937000" y="482600"/>
                    <a:pt x="3939540" y="499110"/>
                    <a:pt x="3942080" y="516890"/>
                  </a:cubicBezTo>
                  <a:cubicBezTo>
                    <a:pt x="3944620" y="534670"/>
                    <a:pt x="3945890" y="551180"/>
                    <a:pt x="3942080" y="571500"/>
                  </a:cubicBezTo>
                  <a:cubicBezTo>
                    <a:pt x="3937000" y="600710"/>
                    <a:pt x="3923030" y="645160"/>
                    <a:pt x="3902710" y="674370"/>
                  </a:cubicBezTo>
                  <a:cubicBezTo>
                    <a:pt x="3883660" y="703580"/>
                    <a:pt x="3853180" y="730250"/>
                    <a:pt x="3821430" y="746760"/>
                  </a:cubicBezTo>
                  <a:cubicBezTo>
                    <a:pt x="3789680" y="763270"/>
                    <a:pt x="3775710" y="765810"/>
                    <a:pt x="3714750" y="773430"/>
                  </a:cubicBezTo>
                  <a:cubicBezTo>
                    <a:pt x="3364230" y="815340"/>
                    <a:pt x="429260" y="1088390"/>
                    <a:pt x="113030" y="773430"/>
                  </a:cubicBezTo>
                  <a:cubicBezTo>
                    <a:pt x="1270" y="660400"/>
                    <a:pt x="1270" y="427990"/>
                    <a:pt x="113030" y="316230"/>
                  </a:cubicBezTo>
                  <a:cubicBezTo>
                    <a:pt x="429260" y="0"/>
                    <a:pt x="3364230" y="273050"/>
                    <a:pt x="3714750" y="316230"/>
                  </a:cubicBezTo>
                  <a:cubicBezTo>
                    <a:pt x="3775710" y="322580"/>
                    <a:pt x="3789680" y="325120"/>
                    <a:pt x="3821430" y="341630"/>
                  </a:cubicBezTo>
                  <a:cubicBezTo>
                    <a:pt x="3853180" y="358140"/>
                    <a:pt x="3883660" y="384810"/>
                    <a:pt x="3902710" y="414020"/>
                  </a:cubicBezTo>
                  <a:cubicBezTo>
                    <a:pt x="3923030" y="443230"/>
                    <a:pt x="3937000" y="487680"/>
                    <a:pt x="3942080" y="516890"/>
                  </a:cubicBezTo>
                  <a:cubicBezTo>
                    <a:pt x="3945890" y="537210"/>
                    <a:pt x="3944620" y="553720"/>
                    <a:pt x="3942080" y="571500"/>
                  </a:cubicBezTo>
                  <a:cubicBezTo>
                    <a:pt x="3939540" y="590550"/>
                    <a:pt x="3937000" y="605790"/>
                    <a:pt x="3929380" y="624840"/>
                  </a:cubicBezTo>
                  <a:cubicBezTo>
                    <a:pt x="3916680" y="652780"/>
                    <a:pt x="3892550" y="692150"/>
                    <a:pt x="3867150" y="715010"/>
                  </a:cubicBezTo>
                  <a:cubicBezTo>
                    <a:pt x="3840480" y="739140"/>
                    <a:pt x="3798570" y="756920"/>
                    <a:pt x="3769360" y="765810"/>
                  </a:cubicBezTo>
                  <a:cubicBezTo>
                    <a:pt x="3749040" y="772160"/>
                    <a:pt x="3747770" y="770890"/>
                    <a:pt x="3714750" y="773430"/>
                  </a:cubicBezTo>
                  <a:cubicBezTo>
                    <a:pt x="3451860" y="788670"/>
                    <a:pt x="430530" y="1093470"/>
                    <a:pt x="113030" y="777240"/>
                  </a:cubicBezTo>
                  <a:cubicBezTo>
                    <a:pt x="0" y="664210"/>
                    <a:pt x="113030" y="316230"/>
                    <a:pt x="113030" y="316230"/>
                  </a:cubicBezTo>
                </a:path>
              </a:pathLst>
            </a:custGeom>
            <a:solidFill>
              <a:srgbClr val="FFF234">
                <a:alpha val="15686"/>
              </a:srgbClr>
            </a:solidFill>
            <a:ln cap="sq">
              <a:noFill/>
              <a:prstDash val="solid"/>
              <a:miter/>
            </a:ln>
          </p:spPr>
        </p:sp>
      </p:grpSp>
      <p:sp>
        <p:nvSpPr>
          <p:cNvPr name="TextBox 11" id="11"/>
          <p:cNvSpPr txBox="true"/>
          <p:nvPr/>
        </p:nvSpPr>
        <p:spPr>
          <a:xfrm rot="0">
            <a:off x="819001" y="8498276"/>
            <a:ext cx="7379707" cy="47342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988"/>
              </a:lnSpc>
              <a:spcBef>
                <a:spcPct val="0"/>
              </a:spcBef>
            </a:pPr>
            <a:r>
              <a:rPr lang="en-US" sz="2848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Help me write — paste your summary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9680898" y="8498276"/>
            <a:ext cx="6559901" cy="47342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988"/>
              </a:lnSpc>
              <a:spcBef>
                <a:spcPct val="0"/>
              </a:spcBef>
            </a:pPr>
            <a:r>
              <a:rPr lang="en-US" sz="2848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Ty</a:t>
            </a:r>
            <a:r>
              <a:rPr lang="en-US" sz="2848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pe it myself — type your story</a:t>
            </a:r>
          </a:p>
        </p:txBody>
      </p:sp>
      <p:sp>
        <p:nvSpPr>
          <p:cNvPr name="Freeform 13" id="13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TextBox 14" id="14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S3</a:t>
            </a:r>
          </a:p>
        </p:txBody>
      </p:sp>
    </p:spTree>
  </p:cSld>
  <p:clrMapOvr>
    <a:masterClrMapping/>
  </p:clrMapOvr>
</p:sld>
</file>

<file path=ppt/slides/slide3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 rot="0">
            <a:off x="4686544" y="2050662"/>
            <a:ext cx="8945843" cy="6578384"/>
          </a:xfrm>
          <a:prstGeom prst="rect">
            <a:avLst/>
          </a:prstGeom>
        </p:spPr>
      </p:pic>
      <p:sp>
        <p:nvSpPr>
          <p:cNvPr name="TextBox 3" id="3"/>
          <p:cNvSpPr txBox="true"/>
          <p:nvPr/>
        </p:nvSpPr>
        <p:spPr>
          <a:xfrm rot="0">
            <a:off x="1028700" y="583989"/>
            <a:ext cx="16829672" cy="9708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916"/>
              </a:lnSpc>
              <a:spcBef>
                <a:spcPct val="0"/>
              </a:spcBef>
            </a:pPr>
            <a:r>
              <a:rPr lang="en-US" b="true" sz="5654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Help me write — paste your summary</a:t>
            </a:r>
          </a:p>
        </p:txBody>
      </p:sp>
      <p:grpSp>
        <p:nvGrpSpPr>
          <p:cNvPr name="Group 4" id="4"/>
          <p:cNvGrpSpPr/>
          <p:nvPr/>
        </p:nvGrpSpPr>
        <p:grpSpPr>
          <a:xfrm rot="0">
            <a:off x="6204572" y="4136353"/>
            <a:ext cx="2885122" cy="422910"/>
            <a:chOff x="0" y="0"/>
            <a:chExt cx="3846830" cy="563880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-62230" y="-254000"/>
              <a:ext cx="3862070" cy="1078230"/>
            </a:xfrm>
            <a:custGeom>
              <a:avLst/>
              <a:gdLst/>
              <a:ahLst/>
              <a:cxnLst/>
              <a:rect r="r" b="b" t="t" l="l"/>
              <a:pathLst>
                <a:path h="1078230" w="3862070">
                  <a:moveTo>
                    <a:pt x="113030" y="304800"/>
                  </a:moveTo>
                  <a:cubicBezTo>
                    <a:pt x="3691890" y="312420"/>
                    <a:pt x="3709670" y="318770"/>
                    <a:pt x="3737610" y="331470"/>
                  </a:cubicBezTo>
                  <a:cubicBezTo>
                    <a:pt x="3756660" y="340360"/>
                    <a:pt x="3769360" y="350520"/>
                    <a:pt x="3782060" y="361950"/>
                  </a:cubicBezTo>
                  <a:cubicBezTo>
                    <a:pt x="3796030" y="374650"/>
                    <a:pt x="3808730" y="386080"/>
                    <a:pt x="3818890" y="403860"/>
                  </a:cubicBezTo>
                  <a:cubicBezTo>
                    <a:pt x="3834130" y="429260"/>
                    <a:pt x="3851910" y="476250"/>
                    <a:pt x="3858260" y="505460"/>
                  </a:cubicBezTo>
                  <a:cubicBezTo>
                    <a:pt x="3862070" y="527050"/>
                    <a:pt x="3862070" y="539750"/>
                    <a:pt x="3858260" y="561340"/>
                  </a:cubicBezTo>
                  <a:cubicBezTo>
                    <a:pt x="3851910" y="590550"/>
                    <a:pt x="3839210" y="633730"/>
                    <a:pt x="3818890" y="662940"/>
                  </a:cubicBezTo>
                  <a:cubicBezTo>
                    <a:pt x="3798570" y="692150"/>
                    <a:pt x="3768090" y="720090"/>
                    <a:pt x="3737610" y="736600"/>
                  </a:cubicBezTo>
                  <a:cubicBezTo>
                    <a:pt x="3705860" y="751840"/>
                    <a:pt x="3691890" y="754380"/>
                    <a:pt x="3630930" y="762000"/>
                  </a:cubicBezTo>
                  <a:cubicBezTo>
                    <a:pt x="3290570" y="803910"/>
                    <a:pt x="519430" y="1066800"/>
                    <a:pt x="214630" y="762000"/>
                  </a:cubicBezTo>
                  <a:cubicBezTo>
                    <a:pt x="102870" y="650240"/>
                    <a:pt x="102870" y="416560"/>
                    <a:pt x="214630" y="304800"/>
                  </a:cubicBezTo>
                  <a:cubicBezTo>
                    <a:pt x="519430" y="0"/>
                    <a:pt x="3290570" y="264160"/>
                    <a:pt x="3630930" y="304800"/>
                  </a:cubicBezTo>
                  <a:cubicBezTo>
                    <a:pt x="3691890" y="312420"/>
                    <a:pt x="3705860" y="314960"/>
                    <a:pt x="3737610" y="331470"/>
                  </a:cubicBezTo>
                  <a:cubicBezTo>
                    <a:pt x="3768090" y="347980"/>
                    <a:pt x="3798570" y="374650"/>
                    <a:pt x="3818890" y="403860"/>
                  </a:cubicBezTo>
                  <a:cubicBezTo>
                    <a:pt x="3839210" y="433070"/>
                    <a:pt x="3851910" y="476250"/>
                    <a:pt x="3858260" y="505460"/>
                  </a:cubicBezTo>
                  <a:cubicBezTo>
                    <a:pt x="3862070" y="527050"/>
                    <a:pt x="3862070" y="539750"/>
                    <a:pt x="3858260" y="561340"/>
                  </a:cubicBezTo>
                  <a:cubicBezTo>
                    <a:pt x="3851910" y="590550"/>
                    <a:pt x="3834130" y="637540"/>
                    <a:pt x="3818890" y="662940"/>
                  </a:cubicBezTo>
                  <a:cubicBezTo>
                    <a:pt x="3808730" y="681990"/>
                    <a:pt x="3796030" y="692150"/>
                    <a:pt x="3782060" y="704850"/>
                  </a:cubicBezTo>
                  <a:cubicBezTo>
                    <a:pt x="3769360" y="716280"/>
                    <a:pt x="3756660" y="727710"/>
                    <a:pt x="3737610" y="736600"/>
                  </a:cubicBezTo>
                  <a:cubicBezTo>
                    <a:pt x="3709670" y="748030"/>
                    <a:pt x="3691890" y="754380"/>
                    <a:pt x="3630930" y="762000"/>
                  </a:cubicBezTo>
                  <a:cubicBezTo>
                    <a:pt x="3284220" y="803910"/>
                    <a:pt x="425450" y="1078230"/>
                    <a:pt x="113030" y="767080"/>
                  </a:cubicBezTo>
                  <a:cubicBezTo>
                    <a:pt x="0" y="654050"/>
                    <a:pt x="113030" y="304800"/>
                    <a:pt x="113030" y="304800"/>
                  </a:cubicBezTo>
                </a:path>
              </a:pathLst>
            </a:custGeom>
            <a:solidFill>
              <a:srgbClr val="FFF234">
                <a:alpha val="15686"/>
              </a:srgbClr>
            </a:solidFill>
            <a:ln cap="sq">
              <a:noFill/>
              <a:prstDash val="solid"/>
              <a:miter/>
            </a:ln>
          </p:spPr>
        </p:sp>
      </p:grpSp>
      <p:grpSp>
        <p:nvGrpSpPr>
          <p:cNvPr name="Group 6" id="6"/>
          <p:cNvGrpSpPr/>
          <p:nvPr/>
        </p:nvGrpSpPr>
        <p:grpSpPr>
          <a:xfrm rot="0">
            <a:off x="597072" y="2796149"/>
            <a:ext cx="4280982" cy="2915475"/>
            <a:chOff x="0" y="0"/>
            <a:chExt cx="1127502" cy="767862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1127502" cy="767862"/>
            </a:xfrm>
            <a:custGeom>
              <a:avLst/>
              <a:gdLst/>
              <a:ahLst/>
              <a:cxnLst/>
              <a:rect r="r" b="b" t="t" l="l"/>
              <a:pathLst>
                <a:path h="767862" w="1127502">
                  <a:moveTo>
                    <a:pt x="47020" y="0"/>
                  </a:moveTo>
                  <a:lnTo>
                    <a:pt x="1080482" y="0"/>
                  </a:lnTo>
                  <a:cubicBezTo>
                    <a:pt x="1092952" y="0"/>
                    <a:pt x="1104912" y="4954"/>
                    <a:pt x="1113730" y="13772"/>
                  </a:cubicBezTo>
                  <a:cubicBezTo>
                    <a:pt x="1122548" y="22590"/>
                    <a:pt x="1127502" y="34549"/>
                    <a:pt x="1127502" y="47020"/>
                  </a:cubicBezTo>
                  <a:lnTo>
                    <a:pt x="1127502" y="720842"/>
                  </a:lnTo>
                  <a:cubicBezTo>
                    <a:pt x="1127502" y="733312"/>
                    <a:pt x="1122548" y="745272"/>
                    <a:pt x="1113730" y="754090"/>
                  </a:cubicBezTo>
                  <a:cubicBezTo>
                    <a:pt x="1104912" y="762908"/>
                    <a:pt x="1092952" y="767862"/>
                    <a:pt x="1080482" y="767862"/>
                  </a:cubicBezTo>
                  <a:lnTo>
                    <a:pt x="47020" y="767862"/>
                  </a:lnTo>
                  <a:cubicBezTo>
                    <a:pt x="34549" y="767862"/>
                    <a:pt x="22590" y="762908"/>
                    <a:pt x="13772" y="754090"/>
                  </a:cubicBezTo>
                  <a:cubicBezTo>
                    <a:pt x="4954" y="745272"/>
                    <a:pt x="0" y="733312"/>
                    <a:pt x="0" y="720842"/>
                  </a:cubicBezTo>
                  <a:lnTo>
                    <a:pt x="0" y="47020"/>
                  </a:lnTo>
                  <a:cubicBezTo>
                    <a:pt x="0" y="34549"/>
                    <a:pt x="4954" y="22590"/>
                    <a:pt x="13772" y="13772"/>
                  </a:cubicBezTo>
                  <a:cubicBezTo>
                    <a:pt x="22590" y="4954"/>
                    <a:pt x="34549" y="0"/>
                    <a:pt x="47020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8" id="8"/>
            <p:cNvSpPr txBox="true"/>
            <p:nvPr/>
          </p:nvSpPr>
          <p:spPr>
            <a:xfrm>
              <a:off x="0" y="-38100"/>
              <a:ext cx="1127502" cy="805962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9" id="9"/>
          <p:cNvSpPr txBox="true"/>
          <p:nvPr/>
        </p:nvSpPr>
        <p:spPr>
          <a:xfrm rot="0">
            <a:off x="1044166" y="2608844"/>
            <a:ext cx="3386795" cy="289955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1">
              <a:lnSpc>
                <a:spcPts val="8034"/>
              </a:lnSpc>
              <a:spcBef>
                <a:spcPct val="0"/>
              </a:spcBef>
            </a:pP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Paste your 4–6 sentence summary</a:t>
            </a:r>
          </a:p>
        </p:txBody>
      </p:sp>
      <p:grpSp>
        <p:nvGrpSpPr>
          <p:cNvPr name="Group 10" id="10"/>
          <p:cNvGrpSpPr/>
          <p:nvPr/>
        </p:nvGrpSpPr>
        <p:grpSpPr>
          <a:xfrm rot="0">
            <a:off x="597072" y="7147616"/>
            <a:ext cx="4280982" cy="1872752"/>
            <a:chOff x="0" y="0"/>
            <a:chExt cx="1127502" cy="493235"/>
          </a:xfrm>
        </p:grpSpPr>
        <p:sp>
          <p:nvSpPr>
            <p:cNvPr name="Freeform 11" id="11"/>
            <p:cNvSpPr/>
            <p:nvPr/>
          </p:nvSpPr>
          <p:spPr>
            <a:xfrm flipH="false" flipV="false" rot="0">
              <a:off x="0" y="0"/>
              <a:ext cx="1127502" cy="493235"/>
            </a:xfrm>
            <a:custGeom>
              <a:avLst/>
              <a:gdLst/>
              <a:ahLst/>
              <a:cxnLst/>
              <a:rect r="r" b="b" t="t" l="l"/>
              <a:pathLst>
                <a:path h="493235" w="1127502">
                  <a:moveTo>
                    <a:pt x="47020" y="0"/>
                  </a:moveTo>
                  <a:lnTo>
                    <a:pt x="1080482" y="0"/>
                  </a:lnTo>
                  <a:cubicBezTo>
                    <a:pt x="1092952" y="0"/>
                    <a:pt x="1104912" y="4954"/>
                    <a:pt x="1113730" y="13772"/>
                  </a:cubicBezTo>
                  <a:cubicBezTo>
                    <a:pt x="1122548" y="22590"/>
                    <a:pt x="1127502" y="34549"/>
                    <a:pt x="1127502" y="47020"/>
                  </a:cubicBezTo>
                  <a:lnTo>
                    <a:pt x="1127502" y="446216"/>
                  </a:lnTo>
                  <a:cubicBezTo>
                    <a:pt x="1127502" y="458686"/>
                    <a:pt x="1122548" y="470645"/>
                    <a:pt x="1113730" y="479463"/>
                  </a:cubicBezTo>
                  <a:cubicBezTo>
                    <a:pt x="1104912" y="488281"/>
                    <a:pt x="1092952" y="493235"/>
                    <a:pt x="1080482" y="493235"/>
                  </a:cubicBezTo>
                  <a:lnTo>
                    <a:pt x="47020" y="493235"/>
                  </a:lnTo>
                  <a:cubicBezTo>
                    <a:pt x="34549" y="493235"/>
                    <a:pt x="22590" y="488281"/>
                    <a:pt x="13772" y="479463"/>
                  </a:cubicBezTo>
                  <a:cubicBezTo>
                    <a:pt x="4954" y="470645"/>
                    <a:pt x="0" y="458686"/>
                    <a:pt x="0" y="446216"/>
                  </a:cubicBezTo>
                  <a:lnTo>
                    <a:pt x="0" y="47020"/>
                  </a:lnTo>
                  <a:cubicBezTo>
                    <a:pt x="0" y="34549"/>
                    <a:pt x="4954" y="22590"/>
                    <a:pt x="13772" y="13772"/>
                  </a:cubicBezTo>
                  <a:cubicBezTo>
                    <a:pt x="22590" y="4954"/>
                    <a:pt x="34549" y="0"/>
                    <a:pt x="47020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12" id="12"/>
            <p:cNvSpPr txBox="true"/>
            <p:nvPr/>
          </p:nvSpPr>
          <p:spPr>
            <a:xfrm>
              <a:off x="0" y="-38100"/>
              <a:ext cx="1127502" cy="53133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13" id="13"/>
          <p:cNvSpPr txBox="true"/>
          <p:nvPr/>
        </p:nvSpPr>
        <p:spPr>
          <a:xfrm rot="0">
            <a:off x="1044166" y="6960311"/>
            <a:ext cx="3386795" cy="188634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1">
              <a:lnSpc>
                <a:spcPts val="8034"/>
              </a:lnSpc>
              <a:spcBef>
                <a:spcPct val="0"/>
              </a:spcBef>
            </a:pPr>
            <a:r>
              <a:rPr lang="en-US" sz="321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Choose Story Type</a:t>
            </a:r>
          </a:p>
        </p:txBody>
      </p:sp>
      <p:grpSp>
        <p:nvGrpSpPr>
          <p:cNvPr name="Group 14" id="14"/>
          <p:cNvGrpSpPr/>
          <p:nvPr/>
        </p:nvGrpSpPr>
        <p:grpSpPr>
          <a:xfrm rot="0">
            <a:off x="7318120" y="8282701"/>
            <a:ext cx="6132705" cy="971852"/>
            <a:chOff x="0" y="0"/>
            <a:chExt cx="1615198" cy="255961"/>
          </a:xfrm>
        </p:grpSpPr>
        <p:sp>
          <p:nvSpPr>
            <p:cNvPr name="Freeform 15" id="15"/>
            <p:cNvSpPr/>
            <p:nvPr/>
          </p:nvSpPr>
          <p:spPr>
            <a:xfrm flipH="false" flipV="false" rot="0">
              <a:off x="0" y="0"/>
              <a:ext cx="1615198" cy="255961"/>
            </a:xfrm>
            <a:custGeom>
              <a:avLst/>
              <a:gdLst/>
              <a:ahLst/>
              <a:cxnLst/>
              <a:rect r="r" b="b" t="t" l="l"/>
              <a:pathLst>
                <a:path h="255961" w="1615198">
                  <a:moveTo>
                    <a:pt x="32822" y="0"/>
                  </a:moveTo>
                  <a:lnTo>
                    <a:pt x="1582376" y="0"/>
                  </a:lnTo>
                  <a:cubicBezTo>
                    <a:pt x="1600503" y="0"/>
                    <a:pt x="1615198" y="14695"/>
                    <a:pt x="1615198" y="32822"/>
                  </a:cubicBezTo>
                  <a:lnTo>
                    <a:pt x="1615198" y="223139"/>
                  </a:lnTo>
                  <a:cubicBezTo>
                    <a:pt x="1615198" y="241266"/>
                    <a:pt x="1600503" y="255961"/>
                    <a:pt x="1582376" y="255961"/>
                  </a:cubicBezTo>
                  <a:lnTo>
                    <a:pt x="32822" y="255961"/>
                  </a:lnTo>
                  <a:cubicBezTo>
                    <a:pt x="14695" y="255961"/>
                    <a:pt x="0" y="241266"/>
                    <a:pt x="0" y="223139"/>
                  </a:cubicBezTo>
                  <a:lnTo>
                    <a:pt x="0" y="32822"/>
                  </a:lnTo>
                  <a:cubicBezTo>
                    <a:pt x="0" y="14695"/>
                    <a:pt x="14695" y="0"/>
                    <a:pt x="32822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16" id="16"/>
            <p:cNvSpPr txBox="true"/>
            <p:nvPr/>
          </p:nvSpPr>
          <p:spPr>
            <a:xfrm>
              <a:off x="0" y="-38100"/>
              <a:ext cx="1615198" cy="294061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17" id="17"/>
          <p:cNvSpPr txBox="true"/>
          <p:nvPr/>
        </p:nvSpPr>
        <p:spPr>
          <a:xfrm rot="0">
            <a:off x="7765214" y="8095396"/>
            <a:ext cx="5118981" cy="87313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1">
              <a:lnSpc>
                <a:spcPts val="8034"/>
              </a:lnSpc>
              <a:spcBef>
                <a:spcPct val="0"/>
              </a:spcBef>
            </a:pPr>
            <a:r>
              <a:rPr lang="en-US" sz="321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Choose Writing Style</a:t>
            </a:r>
          </a:p>
        </p:txBody>
      </p:sp>
      <p:grpSp>
        <p:nvGrpSpPr>
          <p:cNvPr name="Group 18" id="18"/>
          <p:cNvGrpSpPr/>
          <p:nvPr/>
        </p:nvGrpSpPr>
        <p:grpSpPr>
          <a:xfrm rot="-10800000">
            <a:off x="3930955" y="4668901"/>
            <a:ext cx="2273617" cy="899160"/>
            <a:chOff x="0" y="0"/>
            <a:chExt cx="3031490" cy="1198880"/>
          </a:xfrm>
        </p:grpSpPr>
        <p:grpSp>
          <p:nvGrpSpPr>
            <p:cNvPr name="Group 19" id="19"/>
            <p:cNvGrpSpPr/>
            <p:nvPr/>
          </p:nvGrpSpPr>
          <p:grpSpPr>
            <a:xfrm rot="0">
              <a:off x="30480" y="463550"/>
              <a:ext cx="3001010" cy="271780"/>
              <a:chOff x="0" y="0"/>
              <a:chExt cx="3001010" cy="271780"/>
            </a:xfrm>
          </p:grpSpPr>
          <p:sp>
            <p:nvSpPr>
              <p:cNvPr name="Freeform 20" id="20"/>
              <p:cNvSpPr/>
              <p:nvPr/>
            </p:nvSpPr>
            <p:spPr>
              <a:xfrm flipH="false" flipV="false" rot="0">
                <a:off x="48260" y="0"/>
                <a:ext cx="2903220" cy="273050"/>
              </a:xfrm>
              <a:custGeom>
                <a:avLst/>
                <a:gdLst/>
                <a:ahLst/>
                <a:cxnLst/>
                <a:rect r="r" b="b" t="t" l="l"/>
                <a:pathLst>
                  <a:path h="273050" w="2903220">
                    <a:moveTo>
                      <a:pt x="2830830" y="207010"/>
                    </a:moveTo>
                    <a:cubicBezTo>
                      <a:pt x="1637030" y="198120"/>
                      <a:pt x="299720" y="273050"/>
                      <a:pt x="87630" y="220980"/>
                    </a:cubicBezTo>
                    <a:cubicBezTo>
                      <a:pt x="45720" y="210820"/>
                      <a:pt x="30480" y="203200"/>
                      <a:pt x="17780" y="184150"/>
                    </a:cubicBezTo>
                    <a:cubicBezTo>
                      <a:pt x="5080" y="163830"/>
                      <a:pt x="0" y="125730"/>
                      <a:pt x="8890" y="104140"/>
                    </a:cubicBezTo>
                    <a:cubicBezTo>
                      <a:pt x="17780" y="82550"/>
                      <a:pt x="46990" y="58420"/>
                      <a:pt x="69850" y="53340"/>
                    </a:cubicBezTo>
                    <a:cubicBezTo>
                      <a:pt x="92710" y="48260"/>
                      <a:pt x="129540" y="58420"/>
                      <a:pt x="146050" y="73660"/>
                    </a:cubicBezTo>
                    <a:cubicBezTo>
                      <a:pt x="163830" y="90170"/>
                      <a:pt x="175260" y="127000"/>
                      <a:pt x="171450" y="149860"/>
                    </a:cubicBezTo>
                    <a:cubicBezTo>
                      <a:pt x="167640" y="172720"/>
                      <a:pt x="144780" y="203200"/>
                      <a:pt x="123190" y="213360"/>
                    </a:cubicBezTo>
                    <a:cubicBezTo>
                      <a:pt x="102870" y="223520"/>
                      <a:pt x="64770" y="220980"/>
                      <a:pt x="44450" y="208280"/>
                    </a:cubicBezTo>
                    <a:cubicBezTo>
                      <a:pt x="24130" y="196850"/>
                      <a:pt x="6350" y="162560"/>
                      <a:pt x="2540" y="140970"/>
                    </a:cubicBezTo>
                    <a:cubicBezTo>
                      <a:pt x="1270" y="121920"/>
                      <a:pt x="6350" y="102870"/>
                      <a:pt x="17780" y="87630"/>
                    </a:cubicBezTo>
                    <a:cubicBezTo>
                      <a:pt x="31750" y="71120"/>
                      <a:pt x="45720" y="60960"/>
                      <a:pt x="87630" y="50800"/>
                    </a:cubicBezTo>
                    <a:cubicBezTo>
                      <a:pt x="299720" y="0"/>
                      <a:pt x="1637030" y="73660"/>
                      <a:pt x="2139950" y="73660"/>
                    </a:cubicBezTo>
                    <a:cubicBezTo>
                      <a:pt x="2430780" y="72390"/>
                      <a:pt x="2735580" y="48260"/>
                      <a:pt x="2830830" y="64770"/>
                    </a:cubicBezTo>
                    <a:cubicBezTo>
                      <a:pt x="2856230" y="69850"/>
                      <a:pt x="2866390" y="72390"/>
                      <a:pt x="2877820" y="82550"/>
                    </a:cubicBezTo>
                    <a:cubicBezTo>
                      <a:pt x="2889250" y="92710"/>
                      <a:pt x="2900680" y="110490"/>
                      <a:pt x="2901950" y="127000"/>
                    </a:cubicBezTo>
                    <a:cubicBezTo>
                      <a:pt x="2903220" y="146050"/>
                      <a:pt x="2891790" y="176530"/>
                      <a:pt x="2877820" y="189230"/>
                    </a:cubicBezTo>
                    <a:cubicBezTo>
                      <a:pt x="2866390" y="200660"/>
                      <a:pt x="2830830" y="207010"/>
                      <a:pt x="2830830" y="207010"/>
                    </a:cubicBezTo>
                  </a:path>
                </a:pathLst>
              </a:custGeom>
              <a:solidFill>
                <a:srgbClr val="E7191F"/>
              </a:solidFill>
              <a:ln cap="sq">
                <a:noFill/>
                <a:prstDash val="solid"/>
                <a:miter/>
              </a:ln>
            </p:spPr>
          </p:sp>
        </p:grpSp>
        <p:grpSp>
          <p:nvGrpSpPr>
            <p:cNvPr name="Group 21" id="21"/>
            <p:cNvGrpSpPr/>
            <p:nvPr/>
          </p:nvGrpSpPr>
          <p:grpSpPr>
            <a:xfrm rot="0">
              <a:off x="2540" y="433070"/>
              <a:ext cx="722630" cy="765810"/>
              <a:chOff x="0" y="0"/>
              <a:chExt cx="722630" cy="765810"/>
            </a:xfrm>
          </p:grpSpPr>
          <p:sp>
            <p:nvSpPr>
              <p:cNvPr name="Freeform 22" id="22"/>
              <p:cNvSpPr/>
              <p:nvPr/>
            </p:nvSpPr>
            <p:spPr>
              <a:xfrm flipH="false" flipV="false" rot="0">
                <a:off x="44450" y="49530"/>
                <a:ext cx="627380" cy="665480"/>
              </a:xfrm>
              <a:custGeom>
                <a:avLst/>
                <a:gdLst/>
                <a:ahLst/>
                <a:cxnLst/>
                <a:rect r="r" b="b" t="t" l="l"/>
                <a:pathLst>
                  <a:path h="665480" w="627380">
                    <a:moveTo>
                      <a:pt x="134620" y="26670"/>
                    </a:moveTo>
                    <a:cubicBezTo>
                      <a:pt x="434340" y="374650"/>
                      <a:pt x="580390" y="494030"/>
                      <a:pt x="612140" y="547370"/>
                    </a:cubicBezTo>
                    <a:cubicBezTo>
                      <a:pt x="623570" y="567690"/>
                      <a:pt x="626110" y="577850"/>
                      <a:pt x="626110" y="593090"/>
                    </a:cubicBezTo>
                    <a:cubicBezTo>
                      <a:pt x="626110" y="607060"/>
                      <a:pt x="621030" y="624840"/>
                      <a:pt x="610870" y="637540"/>
                    </a:cubicBezTo>
                    <a:cubicBezTo>
                      <a:pt x="596900" y="650240"/>
                      <a:pt x="566420" y="664210"/>
                      <a:pt x="547370" y="664210"/>
                    </a:cubicBezTo>
                    <a:cubicBezTo>
                      <a:pt x="532130" y="664210"/>
                      <a:pt x="515620" y="657860"/>
                      <a:pt x="504190" y="646430"/>
                    </a:cubicBezTo>
                    <a:cubicBezTo>
                      <a:pt x="491490" y="632460"/>
                      <a:pt x="477520" y="601980"/>
                      <a:pt x="480060" y="581660"/>
                    </a:cubicBezTo>
                    <a:cubicBezTo>
                      <a:pt x="482600" y="561340"/>
                      <a:pt x="501650" y="534670"/>
                      <a:pt x="519430" y="525780"/>
                    </a:cubicBezTo>
                    <a:cubicBezTo>
                      <a:pt x="538480" y="516890"/>
                      <a:pt x="571500" y="516890"/>
                      <a:pt x="588010" y="527050"/>
                    </a:cubicBezTo>
                    <a:cubicBezTo>
                      <a:pt x="605790" y="537210"/>
                      <a:pt x="624840" y="565150"/>
                      <a:pt x="626110" y="584200"/>
                    </a:cubicBezTo>
                    <a:cubicBezTo>
                      <a:pt x="627380" y="604520"/>
                      <a:pt x="613410" y="635000"/>
                      <a:pt x="599440" y="647700"/>
                    </a:cubicBezTo>
                    <a:cubicBezTo>
                      <a:pt x="588010" y="659130"/>
                      <a:pt x="570230" y="664210"/>
                      <a:pt x="554990" y="664210"/>
                    </a:cubicBezTo>
                    <a:cubicBezTo>
                      <a:pt x="541020" y="665480"/>
                      <a:pt x="529590" y="662940"/>
                      <a:pt x="510540" y="651510"/>
                    </a:cubicBezTo>
                    <a:cubicBezTo>
                      <a:pt x="448310" y="613410"/>
                      <a:pt x="273050" y="410210"/>
                      <a:pt x="181610" y="307340"/>
                    </a:cubicBezTo>
                    <a:cubicBezTo>
                      <a:pt x="113030" y="228600"/>
                      <a:pt x="21590" y="137160"/>
                      <a:pt x="6350" y="93980"/>
                    </a:cubicBezTo>
                    <a:cubicBezTo>
                      <a:pt x="0" y="78740"/>
                      <a:pt x="2540" y="69850"/>
                      <a:pt x="6350" y="58420"/>
                    </a:cubicBezTo>
                    <a:cubicBezTo>
                      <a:pt x="10160" y="43180"/>
                      <a:pt x="22860" y="24130"/>
                      <a:pt x="35560" y="13970"/>
                    </a:cubicBezTo>
                    <a:cubicBezTo>
                      <a:pt x="49530" y="5080"/>
                      <a:pt x="71120" y="0"/>
                      <a:pt x="87630" y="1270"/>
                    </a:cubicBezTo>
                    <a:cubicBezTo>
                      <a:pt x="104140" y="3810"/>
                      <a:pt x="134620" y="26670"/>
                      <a:pt x="134620" y="26670"/>
                    </a:cubicBezTo>
                  </a:path>
                </a:pathLst>
              </a:custGeom>
              <a:solidFill>
                <a:srgbClr val="E7191F"/>
              </a:solidFill>
              <a:ln cap="sq">
                <a:noFill/>
                <a:prstDash val="solid"/>
                <a:miter/>
              </a:ln>
            </p:spPr>
          </p:sp>
        </p:grpSp>
        <p:grpSp>
          <p:nvGrpSpPr>
            <p:cNvPr name="Group 23" id="23"/>
            <p:cNvGrpSpPr/>
            <p:nvPr/>
          </p:nvGrpSpPr>
          <p:grpSpPr>
            <a:xfrm rot="0">
              <a:off x="0" y="0"/>
              <a:ext cx="807720" cy="662940"/>
              <a:chOff x="0" y="0"/>
              <a:chExt cx="807720" cy="662940"/>
            </a:xfrm>
          </p:grpSpPr>
          <p:sp>
            <p:nvSpPr>
              <p:cNvPr name="Freeform 24" id="24"/>
              <p:cNvSpPr/>
              <p:nvPr/>
            </p:nvSpPr>
            <p:spPr>
              <a:xfrm flipH="false" flipV="false" rot="0">
                <a:off x="50800" y="50800"/>
                <a:ext cx="707390" cy="562610"/>
              </a:xfrm>
              <a:custGeom>
                <a:avLst/>
                <a:gdLst/>
                <a:ahLst/>
                <a:cxnLst/>
                <a:rect r="r" b="b" t="t" l="l"/>
                <a:pathLst>
                  <a:path h="562610" w="707390">
                    <a:moveTo>
                      <a:pt x="31750" y="426720"/>
                    </a:moveTo>
                    <a:cubicBezTo>
                      <a:pt x="365760" y="190500"/>
                      <a:pt x="408940" y="132080"/>
                      <a:pt x="450850" y="97790"/>
                    </a:cubicBezTo>
                    <a:cubicBezTo>
                      <a:pt x="480060" y="76200"/>
                      <a:pt x="500380" y="64770"/>
                      <a:pt x="528320" y="49530"/>
                    </a:cubicBezTo>
                    <a:cubicBezTo>
                      <a:pt x="558800" y="31750"/>
                      <a:pt x="598170" y="0"/>
                      <a:pt x="628650" y="0"/>
                    </a:cubicBezTo>
                    <a:cubicBezTo>
                      <a:pt x="651510" y="0"/>
                      <a:pt x="678180" y="15240"/>
                      <a:pt x="690880" y="30480"/>
                    </a:cubicBezTo>
                    <a:cubicBezTo>
                      <a:pt x="702310" y="41910"/>
                      <a:pt x="706120" y="59690"/>
                      <a:pt x="706120" y="74930"/>
                    </a:cubicBezTo>
                    <a:cubicBezTo>
                      <a:pt x="706120" y="90170"/>
                      <a:pt x="701040" y="107950"/>
                      <a:pt x="690880" y="119380"/>
                    </a:cubicBezTo>
                    <a:cubicBezTo>
                      <a:pt x="676910" y="134620"/>
                      <a:pt x="647700" y="149860"/>
                      <a:pt x="627380" y="148590"/>
                    </a:cubicBezTo>
                    <a:cubicBezTo>
                      <a:pt x="605790" y="147320"/>
                      <a:pt x="579120" y="128270"/>
                      <a:pt x="567690" y="111760"/>
                    </a:cubicBezTo>
                    <a:cubicBezTo>
                      <a:pt x="558800" y="99060"/>
                      <a:pt x="556260" y="80010"/>
                      <a:pt x="557530" y="66040"/>
                    </a:cubicBezTo>
                    <a:cubicBezTo>
                      <a:pt x="560070" y="50800"/>
                      <a:pt x="566420" y="33020"/>
                      <a:pt x="577850" y="22860"/>
                    </a:cubicBezTo>
                    <a:cubicBezTo>
                      <a:pt x="593090" y="10160"/>
                      <a:pt x="624840" y="0"/>
                      <a:pt x="643890" y="1270"/>
                    </a:cubicBezTo>
                    <a:cubicBezTo>
                      <a:pt x="660400" y="2540"/>
                      <a:pt x="675640" y="11430"/>
                      <a:pt x="685800" y="24130"/>
                    </a:cubicBezTo>
                    <a:cubicBezTo>
                      <a:pt x="698500" y="39370"/>
                      <a:pt x="707390" y="72390"/>
                      <a:pt x="703580" y="91440"/>
                    </a:cubicBezTo>
                    <a:cubicBezTo>
                      <a:pt x="702310" y="106680"/>
                      <a:pt x="693420" y="118110"/>
                      <a:pt x="679450" y="132080"/>
                    </a:cubicBezTo>
                    <a:cubicBezTo>
                      <a:pt x="655320" y="153670"/>
                      <a:pt x="596900" y="163830"/>
                      <a:pt x="554990" y="193040"/>
                    </a:cubicBezTo>
                    <a:cubicBezTo>
                      <a:pt x="500380" y="231140"/>
                      <a:pt x="450850" y="297180"/>
                      <a:pt x="386080" y="350520"/>
                    </a:cubicBezTo>
                    <a:cubicBezTo>
                      <a:pt x="308610" y="414020"/>
                      <a:pt x="173990" y="520700"/>
                      <a:pt x="118110" y="547370"/>
                    </a:cubicBezTo>
                    <a:cubicBezTo>
                      <a:pt x="95250" y="558800"/>
                      <a:pt x="83820" y="562610"/>
                      <a:pt x="67310" y="561340"/>
                    </a:cubicBezTo>
                    <a:cubicBezTo>
                      <a:pt x="50800" y="558800"/>
                      <a:pt x="30480" y="549910"/>
                      <a:pt x="20320" y="537210"/>
                    </a:cubicBezTo>
                    <a:cubicBezTo>
                      <a:pt x="8890" y="524510"/>
                      <a:pt x="0" y="505460"/>
                      <a:pt x="0" y="487680"/>
                    </a:cubicBezTo>
                    <a:cubicBezTo>
                      <a:pt x="1270" y="468630"/>
                      <a:pt x="31750" y="426720"/>
                      <a:pt x="31750" y="426720"/>
                    </a:cubicBezTo>
                  </a:path>
                </a:pathLst>
              </a:custGeom>
              <a:solidFill>
                <a:srgbClr val="E7191F"/>
              </a:solidFill>
              <a:ln cap="sq">
                <a:noFill/>
                <a:prstDash val="solid"/>
                <a:miter/>
              </a:ln>
            </p:spPr>
          </p:sp>
        </p:grpSp>
      </p:grpSp>
      <p:grpSp>
        <p:nvGrpSpPr>
          <p:cNvPr name="Group 25" id="25"/>
          <p:cNvGrpSpPr/>
          <p:nvPr/>
        </p:nvGrpSpPr>
        <p:grpSpPr>
          <a:xfrm rot="8244993">
            <a:off x="4373619" y="6661486"/>
            <a:ext cx="2273617" cy="899160"/>
            <a:chOff x="0" y="0"/>
            <a:chExt cx="3031490" cy="1198880"/>
          </a:xfrm>
        </p:grpSpPr>
        <p:grpSp>
          <p:nvGrpSpPr>
            <p:cNvPr name="Group 26" id="26"/>
            <p:cNvGrpSpPr/>
            <p:nvPr/>
          </p:nvGrpSpPr>
          <p:grpSpPr>
            <a:xfrm rot="0">
              <a:off x="30480" y="463550"/>
              <a:ext cx="3001010" cy="271780"/>
              <a:chOff x="0" y="0"/>
              <a:chExt cx="3001010" cy="271780"/>
            </a:xfrm>
          </p:grpSpPr>
          <p:sp>
            <p:nvSpPr>
              <p:cNvPr name="Freeform 27" id="27"/>
              <p:cNvSpPr/>
              <p:nvPr/>
            </p:nvSpPr>
            <p:spPr>
              <a:xfrm flipH="false" flipV="false" rot="0">
                <a:off x="48260" y="0"/>
                <a:ext cx="2903220" cy="273050"/>
              </a:xfrm>
              <a:custGeom>
                <a:avLst/>
                <a:gdLst/>
                <a:ahLst/>
                <a:cxnLst/>
                <a:rect r="r" b="b" t="t" l="l"/>
                <a:pathLst>
                  <a:path h="273050" w="2903220">
                    <a:moveTo>
                      <a:pt x="2830830" y="207010"/>
                    </a:moveTo>
                    <a:cubicBezTo>
                      <a:pt x="1637030" y="198120"/>
                      <a:pt x="299720" y="273050"/>
                      <a:pt x="87630" y="220980"/>
                    </a:cubicBezTo>
                    <a:cubicBezTo>
                      <a:pt x="45720" y="210820"/>
                      <a:pt x="30480" y="203200"/>
                      <a:pt x="17780" y="184150"/>
                    </a:cubicBezTo>
                    <a:cubicBezTo>
                      <a:pt x="5080" y="163830"/>
                      <a:pt x="0" y="125730"/>
                      <a:pt x="8890" y="104140"/>
                    </a:cubicBezTo>
                    <a:cubicBezTo>
                      <a:pt x="17780" y="82550"/>
                      <a:pt x="46990" y="58420"/>
                      <a:pt x="69850" y="53340"/>
                    </a:cubicBezTo>
                    <a:cubicBezTo>
                      <a:pt x="92710" y="48260"/>
                      <a:pt x="129540" y="58420"/>
                      <a:pt x="146050" y="73660"/>
                    </a:cubicBezTo>
                    <a:cubicBezTo>
                      <a:pt x="163830" y="90170"/>
                      <a:pt x="175260" y="127000"/>
                      <a:pt x="171450" y="149860"/>
                    </a:cubicBezTo>
                    <a:cubicBezTo>
                      <a:pt x="167640" y="172720"/>
                      <a:pt x="144780" y="203200"/>
                      <a:pt x="123190" y="213360"/>
                    </a:cubicBezTo>
                    <a:cubicBezTo>
                      <a:pt x="102870" y="223520"/>
                      <a:pt x="64770" y="220980"/>
                      <a:pt x="44450" y="208280"/>
                    </a:cubicBezTo>
                    <a:cubicBezTo>
                      <a:pt x="24130" y="196850"/>
                      <a:pt x="6350" y="162560"/>
                      <a:pt x="2540" y="140970"/>
                    </a:cubicBezTo>
                    <a:cubicBezTo>
                      <a:pt x="1270" y="121920"/>
                      <a:pt x="6350" y="102870"/>
                      <a:pt x="17780" y="87630"/>
                    </a:cubicBezTo>
                    <a:cubicBezTo>
                      <a:pt x="31750" y="71120"/>
                      <a:pt x="45720" y="60960"/>
                      <a:pt x="87630" y="50800"/>
                    </a:cubicBezTo>
                    <a:cubicBezTo>
                      <a:pt x="299720" y="0"/>
                      <a:pt x="1637030" y="73660"/>
                      <a:pt x="2139950" y="73660"/>
                    </a:cubicBezTo>
                    <a:cubicBezTo>
                      <a:pt x="2430780" y="72390"/>
                      <a:pt x="2735580" y="48260"/>
                      <a:pt x="2830830" y="64770"/>
                    </a:cubicBezTo>
                    <a:cubicBezTo>
                      <a:pt x="2856230" y="69850"/>
                      <a:pt x="2866390" y="72390"/>
                      <a:pt x="2877820" y="82550"/>
                    </a:cubicBezTo>
                    <a:cubicBezTo>
                      <a:pt x="2889250" y="92710"/>
                      <a:pt x="2900680" y="110490"/>
                      <a:pt x="2901950" y="127000"/>
                    </a:cubicBezTo>
                    <a:cubicBezTo>
                      <a:pt x="2903220" y="146050"/>
                      <a:pt x="2891790" y="176530"/>
                      <a:pt x="2877820" y="189230"/>
                    </a:cubicBezTo>
                    <a:cubicBezTo>
                      <a:pt x="2866390" y="200660"/>
                      <a:pt x="2830830" y="207010"/>
                      <a:pt x="2830830" y="207010"/>
                    </a:cubicBezTo>
                  </a:path>
                </a:pathLst>
              </a:custGeom>
              <a:solidFill>
                <a:srgbClr val="E7191F"/>
              </a:solidFill>
              <a:ln cap="sq">
                <a:noFill/>
                <a:prstDash val="solid"/>
                <a:miter/>
              </a:ln>
            </p:spPr>
          </p:sp>
        </p:grpSp>
        <p:grpSp>
          <p:nvGrpSpPr>
            <p:cNvPr name="Group 28" id="28"/>
            <p:cNvGrpSpPr/>
            <p:nvPr/>
          </p:nvGrpSpPr>
          <p:grpSpPr>
            <a:xfrm rot="0">
              <a:off x="2540" y="433070"/>
              <a:ext cx="722630" cy="765810"/>
              <a:chOff x="0" y="0"/>
              <a:chExt cx="722630" cy="765810"/>
            </a:xfrm>
          </p:grpSpPr>
          <p:sp>
            <p:nvSpPr>
              <p:cNvPr name="Freeform 29" id="29"/>
              <p:cNvSpPr/>
              <p:nvPr/>
            </p:nvSpPr>
            <p:spPr>
              <a:xfrm flipH="false" flipV="false" rot="0">
                <a:off x="44450" y="49530"/>
                <a:ext cx="627380" cy="665480"/>
              </a:xfrm>
              <a:custGeom>
                <a:avLst/>
                <a:gdLst/>
                <a:ahLst/>
                <a:cxnLst/>
                <a:rect r="r" b="b" t="t" l="l"/>
                <a:pathLst>
                  <a:path h="665480" w="627380">
                    <a:moveTo>
                      <a:pt x="134620" y="26670"/>
                    </a:moveTo>
                    <a:cubicBezTo>
                      <a:pt x="434340" y="374650"/>
                      <a:pt x="580390" y="494030"/>
                      <a:pt x="612140" y="547370"/>
                    </a:cubicBezTo>
                    <a:cubicBezTo>
                      <a:pt x="623570" y="567690"/>
                      <a:pt x="626110" y="577850"/>
                      <a:pt x="626110" y="593090"/>
                    </a:cubicBezTo>
                    <a:cubicBezTo>
                      <a:pt x="626110" y="607060"/>
                      <a:pt x="621030" y="624840"/>
                      <a:pt x="610870" y="637540"/>
                    </a:cubicBezTo>
                    <a:cubicBezTo>
                      <a:pt x="596900" y="650240"/>
                      <a:pt x="566420" y="664210"/>
                      <a:pt x="547370" y="664210"/>
                    </a:cubicBezTo>
                    <a:cubicBezTo>
                      <a:pt x="532130" y="664210"/>
                      <a:pt x="515620" y="657860"/>
                      <a:pt x="504190" y="646430"/>
                    </a:cubicBezTo>
                    <a:cubicBezTo>
                      <a:pt x="491490" y="632460"/>
                      <a:pt x="477520" y="601980"/>
                      <a:pt x="480060" y="581660"/>
                    </a:cubicBezTo>
                    <a:cubicBezTo>
                      <a:pt x="482600" y="561340"/>
                      <a:pt x="501650" y="534670"/>
                      <a:pt x="519430" y="525780"/>
                    </a:cubicBezTo>
                    <a:cubicBezTo>
                      <a:pt x="538480" y="516890"/>
                      <a:pt x="571500" y="516890"/>
                      <a:pt x="588010" y="527050"/>
                    </a:cubicBezTo>
                    <a:cubicBezTo>
                      <a:pt x="605790" y="537210"/>
                      <a:pt x="624840" y="565150"/>
                      <a:pt x="626110" y="584200"/>
                    </a:cubicBezTo>
                    <a:cubicBezTo>
                      <a:pt x="627380" y="604520"/>
                      <a:pt x="613410" y="635000"/>
                      <a:pt x="599440" y="647700"/>
                    </a:cubicBezTo>
                    <a:cubicBezTo>
                      <a:pt x="588010" y="659130"/>
                      <a:pt x="570230" y="664210"/>
                      <a:pt x="554990" y="664210"/>
                    </a:cubicBezTo>
                    <a:cubicBezTo>
                      <a:pt x="541020" y="665480"/>
                      <a:pt x="529590" y="662940"/>
                      <a:pt x="510540" y="651510"/>
                    </a:cubicBezTo>
                    <a:cubicBezTo>
                      <a:pt x="448310" y="613410"/>
                      <a:pt x="273050" y="410210"/>
                      <a:pt x="181610" y="307340"/>
                    </a:cubicBezTo>
                    <a:cubicBezTo>
                      <a:pt x="113030" y="228600"/>
                      <a:pt x="21590" y="137160"/>
                      <a:pt x="6350" y="93980"/>
                    </a:cubicBezTo>
                    <a:cubicBezTo>
                      <a:pt x="0" y="78740"/>
                      <a:pt x="2540" y="69850"/>
                      <a:pt x="6350" y="58420"/>
                    </a:cubicBezTo>
                    <a:cubicBezTo>
                      <a:pt x="10160" y="43180"/>
                      <a:pt x="22860" y="24130"/>
                      <a:pt x="35560" y="13970"/>
                    </a:cubicBezTo>
                    <a:cubicBezTo>
                      <a:pt x="49530" y="5080"/>
                      <a:pt x="71120" y="0"/>
                      <a:pt x="87630" y="1270"/>
                    </a:cubicBezTo>
                    <a:cubicBezTo>
                      <a:pt x="104140" y="3810"/>
                      <a:pt x="134620" y="26670"/>
                      <a:pt x="134620" y="26670"/>
                    </a:cubicBezTo>
                  </a:path>
                </a:pathLst>
              </a:custGeom>
              <a:solidFill>
                <a:srgbClr val="E7191F"/>
              </a:solidFill>
              <a:ln cap="sq">
                <a:noFill/>
                <a:prstDash val="solid"/>
                <a:miter/>
              </a:ln>
            </p:spPr>
          </p:sp>
        </p:grpSp>
        <p:grpSp>
          <p:nvGrpSpPr>
            <p:cNvPr name="Group 30" id="30"/>
            <p:cNvGrpSpPr/>
            <p:nvPr/>
          </p:nvGrpSpPr>
          <p:grpSpPr>
            <a:xfrm rot="0">
              <a:off x="0" y="0"/>
              <a:ext cx="807720" cy="662940"/>
              <a:chOff x="0" y="0"/>
              <a:chExt cx="807720" cy="662940"/>
            </a:xfrm>
          </p:grpSpPr>
          <p:sp>
            <p:nvSpPr>
              <p:cNvPr name="Freeform 31" id="31"/>
              <p:cNvSpPr/>
              <p:nvPr/>
            </p:nvSpPr>
            <p:spPr>
              <a:xfrm flipH="false" flipV="false" rot="0">
                <a:off x="50800" y="50800"/>
                <a:ext cx="707390" cy="562610"/>
              </a:xfrm>
              <a:custGeom>
                <a:avLst/>
                <a:gdLst/>
                <a:ahLst/>
                <a:cxnLst/>
                <a:rect r="r" b="b" t="t" l="l"/>
                <a:pathLst>
                  <a:path h="562610" w="707390">
                    <a:moveTo>
                      <a:pt x="31750" y="426720"/>
                    </a:moveTo>
                    <a:cubicBezTo>
                      <a:pt x="365760" y="190500"/>
                      <a:pt x="408940" y="132080"/>
                      <a:pt x="450850" y="97790"/>
                    </a:cubicBezTo>
                    <a:cubicBezTo>
                      <a:pt x="480060" y="76200"/>
                      <a:pt x="500380" y="64770"/>
                      <a:pt x="528320" y="49530"/>
                    </a:cubicBezTo>
                    <a:cubicBezTo>
                      <a:pt x="558800" y="31750"/>
                      <a:pt x="598170" y="0"/>
                      <a:pt x="628650" y="0"/>
                    </a:cubicBezTo>
                    <a:cubicBezTo>
                      <a:pt x="651510" y="0"/>
                      <a:pt x="678180" y="15240"/>
                      <a:pt x="690880" y="30480"/>
                    </a:cubicBezTo>
                    <a:cubicBezTo>
                      <a:pt x="702310" y="41910"/>
                      <a:pt x="706120" y="59690"/>
                      <a:pt x="706120" y="74930"/>
                    </a:cubicBezTo>
                    <a:cubicBezTo>
                      <a:pt x="706120" y="90170"/>
                      <a:pt x="701040" y="107950"/>
                      <a:pt x="690880" y="119380"/>
                    </a:cubicBezTo>
                    <a:cubicBezTo>
                      <a:pt x="676910" y="134620"/>
                      <a:pt x="647700" y="149860"/>
                      <a:pt x="627380" y="148590"/>
                    </a:cubicBezTo>
                    <a:cubicBezTo>
                      <a:pt x="605790" y="147320"/>
                      <a:pt x="579120" y="128270"/>
                      <a:pt x="567690" y="111760"/>
                    </a:cubicBezTo>
                    <a:cubicBezTo>
                      <a:pt x="558800" y="99060"/>
                      <a:pt x="556260" y="80010"/>
                      <a:pt x="557530" y="66040"/>
                    </a:cubicBezTo>
                    <a:cubicBezTo>
                      <a:pt x="560070" y="50800"/>
                      <a:pt x="566420" y="33020"/>
                      <a:pt x="577850" y="22860"/>
                    </a:cubicBezTo>
                    <a:cubicBezTo>
                      <a:pt x="593090" y="10160"/>
                      <a:pt x="624840" y="0"/>
                      <a:pt x="643890" y="1270"/>
                    </a:cubicBezTo>
                    <a:cubicBezTo>
                      <a:pt x="660400" y="2540"/>
                      <a:pt x="675640" y="11430"/>
                      <a:pt x="685800" y="24130"/>
                    </a:cubicBezTo>
                    <a:cubicBezTo>
                      <a:pt x="698500" y="39370"/>
                      <a:pt x="707390" y="72390"/>
                      <a:pt x="703580" y="91440"/>
                    </a:cubicBezTo>
                    <a:cubicBezTo>
                      <a:pt x="702310" y="106680"/>
                      <a:pt x="693420" y="118110"/>
                      <a:pt x="679450" y="132080"/>
                    </a:cubicBezTo>
                    <a:cubicBezTo>
                      <a:pt x="655320" y="153670"/>
                      <a:pt x="596900" y="163830"/>
                      <a:pt x="554990" y="193040"/>
                    </a:cubicBezTo>
                    <a:cubicBezTo>
                      <a:pt x="500380" y="231140"/>
                      <a:pt x="450850" y="297180"/>
                      <a:pt x="386080" y="350520"/>
                    </a:cubicBezTo>
                    <a:cubicBezTo>
                      <a:pt x="308610" y="414020"/>
                      <a:pt x="173990" y="520700"/>
                      <a:pt x="118110" y="547370"/>
                    </a:cubicBezTo>
                    <a:cubicBezTo>
                      <a:pt x="95250" y="558800"/>
                      <a:pt x="83820" y="562610"/>
                      <a:pt x="67310" y="561340"/>
                    </a:cubicBezTo>
                    <a:cubicBezTo>
                      <a:pt x="50800" y="558800"/>
                      <a:pt x="30480" y="549910"/>
                      <a:pt x="20320" y="537210"/>
                    </a:cubicBezTo>
                    <a:cubicBezTo>
                      <a:pt x="8890" y="524510"/>
                      <a:pt x="0" y="505460"/>
                      <a:pt x="0" y="487680"/>
                    </a:cubicBezTo>
                    <a:cubicBezTo>
                      <a:pt x="1270" y="468630"/>
                      <a:pt x="31750" y="426720"/>
                      <a:pt x="31750" y="426720"/>
                    </a:cubicBezTo>
                  </a:path>
                </a:pathLst>
              </a:custGeom>
              <a:solidFill>
                <a:srgbClr val="E7191F"/>
              </a:solidFill>
              <a:ln cap="sq">
                <a:noFill/>
                <a:prstDash val="solid"/>
                <a:miter/>
              </a:ln>
            </p:spPr>
          </p:sp>
        </p:grpSp>
      </p:grpSp>
      <p:grpSp>
        <p:nvGrpSpPr>
          <p:cNvPr name="Group 32" id="32"/>
          <p:cNvGrpSpPr/>
          <p:nvPr/>
        </p:nvGrpSpPr>
        <p:grpSpPr>
          <a:xfrm rot="0">
            <a:off x="13331090" y="3986856"/>
            <a:ext cx="4280982" cy="1872752"/>
            <a:chOff x="0" y="0"/>
            <a:chExt cx="1127502" cy="493235"/>
          </a:xfrm>
        </p:grpSpPr>
        <p:sp>
          <p:nvSpPr>
            <p:cNvPr name="Freeform 33" id="33"/>
            <p:cNvSpPr/>
            <p:nvPr/>
          </p:nvSpPr>
          <p:spPr>
            <a:xfrm flipH="false" flipV="false" rot="0">
              <a:off x="0" y="0"/>
              <a:ext cx="1127502" cy="493235"/>
            </a:xfrm>
            <a:custGeom>
              <a:avLst/>
              <a:gdLst/>
              <a:ahLst/>
              <a:cxnLst/>
              <a:rect r="r" b="b" t="t" l="l"/>
              <a:pathLst>
                <a:path h="493235" w="1127502">
                  <a:moveTo>
                    <a:pt x="47020" y="0"/>
                  </a:moveTo>
                  <a:lnTo>
                    <a:pt x="1080482" y="0"/>
                  </a:lnTo>
                  <a:cubicBezTo>
                    <a:pt x="1092952" y="0"/>
                    <a:pt x="1104912" y="4954"/>
                    <a:pt x="1113730" y="13772"/>
                  </a:cubicBezTo>
                  <a:cubicBezTo>
                    <a:pt x="1122548" y="22590"/>
                    <a:pt x="1127502" y="34549"/>
                    <a:pt x="1127502" y="47020"/>
                  </a:cubicBezTo>
                  <a:lnTo>
                    <a:pt x="1127502" y="446216"/>
                  </a:lnTo>
                  <a:cubicBezTo>
                    <a:pt x="1127502" y="458686"/>
                    <a:pt x="1122548" y="470645"/>
                    <a:pt x="1113730" y="479463"/>
                  </a:cubicBezTo>
                  <a:cubicBezTo>
                    <a:pt x="1104912" y="488281"/>
                    <a:pt x="1092952" y="493235"/>
                    <a:pt x="1080482" y="493235"/>
                  </a:cubicBezTo>
                  <a:lnTo>
                    <a:pt x="47020" y="493235"/>
                  </a:lnTo>
                  <a:cubicBezTo>
                    <a:pt x="34549" y="493235"/>
                    <a:pt x="22590" y="488281"/>
                    <a:pt x="13772" y="479463"/>
                  </a:cubicBezTo>
                  <a:cubicBezTo>
                    <a:pt x="4954" y="470645"/>
                    <a:pt x="0" y="458686"/>
                    <a:pt x="0" y="446216"/>
                  </a:cubicBezTo>
                  <a:lnTo>
                    <a:pt x="0" y="47020"/>
                  </a:lnTo>
                  <a:cubicBezTo>
                    <a:pt x="0" y="34549"/>
                    <a:pt x="4954" y="22590"/>
                    <a:pt x="13772" y="13772"/>
                  </a:cubicBezTo>
                  <a:cubicBezTo>
                    <a:pt x="22590" y="4954"/>
                    <a:pt x="34549" y="0"/>
                    <a:pt x="47020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34" id="34"/>
            <p:cNvSpPr txBox="true"/>
            <p:nvPr/>
          </p:nvSpPr>
          <p:spPr>
            <a:xfrm>
              <a:off x="0" y="-38100"/>
              <a:ext cx="1127502" cy="53133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35" id="35"/>
          <p:cNvSpPr txBox="true"/>
          <p:nvPr/>
        </p:nvSpPr>
        <p:spPr>
          <a:xfrm rot="0">
            <a:off x="13778184" y="3799551"/>
            <a:ext cx="3386795" cy="188634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1">
              <a:lnSpc>
                <a:spcPts val="8034"/>
              </a:lnSpc>
              <a:spcBef>
                <a:spcPct val="0"/>
              </a:spcBef>
            </a:pPr>
            <a:r>
              <a:rPr lang="en-US" sz="321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Choose Language</a:t>
            </a:r>
          </a:p>
        </p:txBody>
      </p:sp>
      <p:grpSp>
        <p:nvGrpSpPr>
          <p:cNvPr name="Group 36" id="36"/>
          <p:cNvGrpSpPr/>
          <p:nvPr/>
        </p:nvGrpSpPr>
        <p:grpSpPr>
          <a:xfrm rot="-1424153">
            <a:off x="11951149" y="4692087"/>
            <a:ext cx="2273617" cy="899160"/>
            <a:chOff x="0" y="0"/>
            <a:chExt cx="3031490" cy="1198880"/>
          </a:xfrm>
        </p:grpSpPr>
        <p:grpSp>
          <p:nvGrpSpPr>
            <p:cNvPr name="Group 37" id="37"/>
            <p:cNvGrpSpPr/>
            <p:nvPr/>
          </p:nvGrpSpPr>
          <p:grpSpPr>
            <a:xfrm rot="0">
              <a:off x="30480" y="463550"/>
              <a:ext cx="3001010" cy="271780"/>
              <a:chOff x="0" y="0"/>
              <a:chExt cx="3001010" cy="271780"/>
            </a:xfrm>
          </p:grpSpPr>
          <p:sp>
            <p:nvSpPr>
              <p:cNvPr name="Freeform 38" id="38"/>
              <p:cNvSpPr/>
              <p:nvPr/>
            </p:nvSpPr>
            <p:spPr>
              <a:xfrm flipH="false" flipV="false" rot="0">
                <a:off x="48260" y="0"/>
                <a:ext cx="2903220" cy="273050"/>
              </a:xfrm>
              <a:custGeom>
                <a:avLst/>
                <a:gdLst/>
                <a:ahLst/>
                <a:cxnLst/>
                <a:rect r="r" b="b" t="t" l="l"/>
                <a:pathLst>
                  <a:path h="273050" w="2903220">
                    <a:moveTo>
                      <a:pt x="2830830" y="207010"/>
                    </a:moveTo>
                    <a:cubicBezTo>
                      <a:pt x="1637030" y="198120"/>
                      <a:pt x="299720" y="273050"/>
                      <a:pt x="87630" y="220980"/>
                    </a:cubicBezTo>
                    <a:cubicBezTo>
                      <a:pt x="45720" y="210820"/>
                      <a:pt x="30480" y="203200"/>
                      <a:pt x="17780" y="184150"/>
                    </a:cubicBezTo>
                    <a:cubicBezTo>
                      <a:pt x="5080" y="163830"/>
                      <a:pt x="0" y="125730"/>
                      <a:pt x="8890" y="104140"/>
                    </a:cubicBezTo>
                    <a:cubicBezTo>
                      <a:pt x="17780" y="82550"/>
                      <a:pt x="46990" y="58420"/>
                      <a:pt x="69850" y="53340"/>
                    </a:cubicBezTo>
                    <a:cubicBezTo>
                      <a:pt x="92710" y="48260"/>
                      <a:pt x="129540" y="58420"/>
                      <a:pt x="146050" y="73660"/>
                    </a:cubicBezTo>
                    <a:cubicBezTo>
                      <a:pt x="163830" y="90170"/>
                      <a:pt x="175260" y="127000"/>
                      <a:pt x="171450" y="149860"/>
                    </a:cubicBezTo>
                    <a:cubicBezTo>
                      <a:pt x="167640" y="172720"/>
                      <a:pt x="144780" y="203200"/>
                      <a:pt x="123190" y="213360"/>
                    </a:cubicBezTo>
                    <a:cubicBezTo>
                      <a:pt x="102870" y="223520"/>
                      <a:pt x="64770" y="220980"/>
                      <a:pt x="44450" y="208280"/>
                    </a:cubicBezTo>
                    <a:cubicBezTo>
                      <a:pt x="24130" y="196850"/>
                      <a:pt x="6350" y="162560"/>
                      <a:pt x="2540" y="140970"/>
                    </a:cubicBezTo>
                    <a:cubicBezTo>
                      <a:pt x="1270" y="121920"/>
                      <a:pt x="6350" y="102870"/>
                      <a:pt x="17780" y="87630"/>
                    </a:cubicBezTo>
                    <a:cubicBezTo>
                      <a:pt x="31750" y="71120"/>
                      <a:pt x="45720" y="60960"/>
                      <a:pt x="87630" y="50800"/>
                    </a:cubicBezTo>
                    <a:cubicBezTo>
                      <a:pt x="299720" y="0"/>
                      <a:pt x="1637030" y="73660"/>
                      <a:pt x="2139950" y="73660"/>
                    </a:cubicBezTo>
                    <a:cubicBezTo>
                      <a:pt x="2430780" y="72390"/>
                      <a:pt x="2735580" y="48260"/>
                      <a:pt x="2830830" y="64770"/>
                    </a:cubicBezTo>
                    <a:cubicBezTo>
                      <a:pt x="2856230" y="69850"/>
                      <a:pt x="2866390" y="72390"/>
                      <a:pt x="2877820" y="82550"/>
                    </a:cubicBezTo>
                    <a:cubicBezTo>
                      <a:pt x="2889250" y="92710"/>
                      <a:pt x="2900680" y="110490"/>
                      <a:pt x="2901950" y="127000"/>
                    </a:cubicBezTo>
                    <a:cubicBezTo>
                      <a:pt x="2903220" y="146050"/>
                      <a:pt x="2891790" y="176530"/>
                      <a:pt x="2877820" y="189230"/>
                    </a:cubicBezTo>
                    <a:cubicBezTo>
                      <a:pt x="2866390" y="200660"/>
                      <a:pt x="2830830" y="207010"/>
                      <a:pt x="2830830" y="207010"/>
                    </a:cubicBezTo>
                  </a:path>
                </a:pathLst>
              </a:custGeom>
              <a:solidFill>
                <a:srgbClr val="E7191F"/>
              </a:solidFill>
              <a:ln cap="sq">
                <a:noFill/>
                <a:prstDash val="solid"/>
                <a:miter/>
              </a:ln>
            </p:spPr>
          </p:sp>
        </p:grpSp>
        <p:grpSp>
          <p:nvGrpSpPr>
            <p:cNvPr name="Group 39" id="39"/>
            <p:cNvGrpSpPr/>
            <p:nvPr/>
          </p:nvGrpSpPr>
          <p:grpSpPr>
            <a:xfrm rot="0">
              <a:off x="2540" y="433070"/>
              <a:ext cx="722630" cy="765810"/>
              <a:chOff x="0" y="0"/>
              <a:chExt cx="722630" cy="765810"/>
            </a:xfrm>
          </p:grpSpPr>
          <p:sp>
            <p:nvSpPr>
              <p:cNvPr name="Freeform 40" id="40"/>
              <p:cNvSpPr/>
              <p:nvPr/>
            </p:nvSpPr>
            <p:spPr>
              <a:xfrm flipH="false" flipV="false" rot="0">
                <a:off x="44450" y="49530"/>
                <a:ext cx="627380" cy="665480"/>
              </a:xfrm>
              <a:custGeom>
                <a:avLst/>
                <a:gdLst/>
                <a:ahLst/>
                <a:cxnLst/>
                <a:rect r="r" b="b" t="t" l="l"/>
                <a:pathLst>
                  <a:path h="665480" w="627380">
                    <a:moveTo>
                      <a:pt x="134620" y="26670"/>
                    </a:moveTo>
                    <a:cubicBezTo>
                      <a:pt x="434340" y="374650"/>
                      <a:pt x="580390" y="494030"/>
                      <a:pt x="612140" y="547370"/>
                    </a:cubicBezTo>
                    <a:cubicBezTo>
                      <a:pt x="623570" y="567690"/>
                      <a:pt x="626110" y="577850"/>
                      <a:pt x="626110" y="593090"/>
                    </a:cubicBezTo>
                    <a:cubicBezTo>
                      <a:pt x="626110" y="607060"/>
                      <a:pt x="621030" y="624840"/>
                      <a:pt x="610870" y="637540"/>
                    </a:cubicBezTo>
                    <a:cubicBezTo>
                      <a:pt x="596900" y="650240"/>
                      <a:pt x="566420" y="664210"/>
                      <a:pt x="547370" y="664210"/>
                    </a:cubicBezTo>
                    <a:cubicBezTo>
                      <a:pt x="532130" y="664210"/>
                      <a:pt x="515620" y="657860"/>
                      <a:pt x="504190" y="646430"/>
                    </a:cubicBezTo>
                    <a:cubicBezTo>
                      <a:pt x="491490" y="632460"/>
                      <a:pt x="477520" y="601980"/>
                      <a:pt x="480060" y="581660"/>
                    </a:cubicBezTo>
                    <a:cubicBezTo>
                      <a:pt x="482600" y="561340"/>
                      <a:pt x="501650" y="534670"/>
                      <a:pt x="519430" y="525780"/>
                    </a:cubicBezTo>
                    <a:cubicBezTo>
                      <a:pt x="538480" y="516890"/>
                      <a:pt x="571500" y="516890"/>
                      <a:pt x="588010" y="527050"/>
                    </a:cubicBezTo>
                    <a:cubicBezTo>
                      <a:pt x="605790" y="537210"/>
                      <a:pt x="624840" y="565150"/>
                      <a:pt x="626110" y="584200"/>
                    </a:cubicBezTo>
                    <a:cubicBezTo>
                      <a:pt x="627380" y="604520"/>
                      <a:pt x="613410" y="635000"/>
                      <a:pt x="599440" y="647700"/>
                    </a:cubicBezTo>
                    <a:cubicBezTo>
                      <a:pt x="588010" y="659130"/>
                      <a:pt x="570230" y="664210"/>
                      <a:pt x="554990" y="664210"/>
                    </a:cubicBezTo>
                    <a:cubicBezTo>
                      <a:pt x="541020" y="665480"/>
                      <a:pt x="529590" y="662940"/>
                      <a:pt x="510540" y="651510"/>
                    </a:cubicBezTo>
                    <a:cubicBezTo>
                      <a:pt x="448310" y="613410"/>
                      <a:pt x="273050" y="410210"/>
                      <a:pt x="181610" y="307340"/>
                    </a:cubicBezTo>
                    <a:cubicBezTo>
                      <a:pt x="113030" y="228600"/>
                      <a:pt x="21590" y="137160"/>
                      <a:pt x="6350" y="93980"/>
                    </a:cubicBezTo>
                    <a:cubicBezTo>
                      <a:pt x="0" y="78740"/>
                      <a:pt x="2540" y="69850"/>
                      <a:pt x="6350" y="58420"/>
                    </a:cubicBezTo>
                    <a:cubicBezTo>
                      <a:pt x="10160" y="43180"/>
                      <a:pt x="22860" y="24130"/>
                      <a:pt x="35560" y="13970"/>
                    </a:cubicBezTo>
                    <a:cubicBezTo>
                      <a:pt x="49530" y="5080"/>
                      <a:pt x="71120" y="0"/>
                      <a:pt x="87630" y="1270"/>
                    </a:cubicBezTo>
                    <a:cubicBezTo>
                      <a:pt x="104140" y="3810"/>
                      <a:pt x="134620" y="26670"/>
                      <a:pt x="134620" y="26670"/>
                    </a:cubicBezTo>
                  </a:path>
                </a:pathLst>
              </a:custGeom>
              <a:solidFill>
                <a:srgbClr val="E7191F"/>
              </a:solidFill>
              <a:ln cap="sq">
                <a:noFill/>
                <a:prstDash val="solid"/>
                <a:miter/>
              </a:ln>
            </p:spPr>
          </p:sp>
        </p:grpSp>
        <p:grpSp>
          <p:nvGrpSpPr>
            <p:cNvPr name="Group 41" id="41"/>
            <p:cNvGrpSpPr/>
            <p:nvPr/>
          </p:nvGrpSpPr>
          <p:grpSpPr>
            <a:xfrm rot="0">
              <a:off x="0" y="0"/>
              <a:ext cx="807720" cy="662940"/>
              <a:chOff x="0" y="0"/>
              <a:chExt cx="807720" cy="662940"/>
            </a:xfrm>
          </p:grpSpPr>
          <p:sp>
            <p:nvSpPr>
              <p:cNvPr name="Freeform 42" id="42"/>
              <p:cNvSpPr/>
              <p:nvPr/>
            </p:nvSpPr>
            <p:spPr>
              <a:xfrm flipH="false" flipV="false" rot="0">
                <a:off x="50800" y="50800"/>
                <a:ext cx="707390" cy="562610"/>
              </a:xfrm>
              <a:custGeom>
                <a:avLst/>
                <a:gdLst/>
                <a:ahLst/>
                <a:cxnLst/>
                <a:rect r="r" b="b" t="t" l="l"/>
                <a:pathLst>
                  <a:path h="562610" w="707390">
                    <a:moveTo>
                      <a:pt x="31750" y="426720"/>
                    </a:moveTo>
                    <a:cubicBezTo>
                      <a:pt x="365760" y="190500"/>
                      <a:pt x="408940" y="132080"/>
                      <a:pt x="450850" y="97790"/>
                    </a:cubicBezTo>
                    <a:cubicBezTo>
                      <a:pt x="480060" y="76200"/>
                      <a:pt x="500380" y="64770"/>
                      <a:pt x="528320" y="49530"/>
                    </a:cubicBezTo>
                    <a:cubicBezTo>
                      <a:pt x="558800" y="31750"/>
                      <a:pt x="598170" y="0"/>
                      <a:pt x="628650" y="0"/>
                    </a:cubicBezTo>
                    <a:cubicBezTo>
                      <a:pt x="651510" y="0"/>
                      <a:pt x="678180" y="15240"/>
                      <a:pt x="690880" y="30480"/>
                    </a:cubicBezTo>
                    <a:cubicBezTo>
                      <a:pt x="702310" y="41910"/>
                      <a:pt x="706120" y="59690"/>
                      <a:pt x="706120" y="74930"/>
                    </a:cubicBezTo>
                    <a:cubicBezTo>
                      <a:pt x="706120" y="90170"/>
                      <a:pt x="701040" y="107950"/>
                      <a:pt x="690880" y="119380"/>
                    </a:cubicBezTo>
                    <a:cubicBezTo>
                      <a:pt x="676910" y="134620"/>
                      <a:pt x="647700" y="149860"/>
                      <a:pt x="627380" y="148590"/>
                    </a:cubicBezTo>
                    <a:cubicBezTo>
                      <a:pt x="605790" y="147320"/>
                      <a:pt x="579120" y="128270"/>
                      <a:pt x="567690" y="111760"/>
                    </a:cubicBezTo>
                    <a:cubicBezTo>
                      <a:pt x="558800" y="99060"/>
                      <a:pt x="556260" y="80010"/>
                      <a:pt x="557530" y="66040"/>
                    </a:cubicBezTo>
                    <a:cubicBezTo>
                      <a:pt x="560070" y="50800"/>
                      <a:pt x="566420" y="33020"/>
                      <a:pt x="577850" y="22860"/>
                    </a:cubicBezTo>
                    <a:cubicBezTo>
                      <a:pt x="593090" y="10160"/>
                      <a:pt x="624840" y="0"/>
                      <a:pt x="643890" y="1270"/>
                    </a:cubicBezTo>
                    <a:cubicBezTo>
                      <a:pt x="660400" y="2540"/>
                      <a:pt x="675640" y="11430"/>
                      <a:pt x="685800" y="24130"/>
                    </a:cubicBezTo>
                    <a:cubicBezTo>
                      <a:pt x="698500" y="39370"/>
                      <a:pt x="707390" y="72390"/>
                      <a:pt x="703580" y="91440"/>
                    </a:cubicBezTo>
                    <a:cubicBezTo>
                      <a:pt x="702310" y="106680"/>
                      <a:pt x="693420" y="118110"/>
                      <a:pt x="679450" y="132080"/>
                    </a:cubicBezTo>
                    <a:cubicBezTo>
                      <a:pt x="655320" y="153670"/>
                      <a:pt x="596900" y="163830"/>
                      <a:pt x="554990" y="193040"/>
                    </a:cubicBezTo>
                    <a:cubicBezTo>
                      <a:pt x="500380" y="231140"/>
                      <a:pt x="450850" y="297180"/>
                      <a:pt x="386080" y="350520"/>
                    </a:cubicBezTo>
                    <a:cubicBezTo>
                      <a:pt x="308610" y="414020"/>
                      <a:pt x="173990" y="520700"/>
                      <a:pt x="118110" y="547370"/>
                    </a:cubicBezTo>
                    <a:cubicBezTo>
                      <a:pt x="95250" y="558800"/>
                      <a:pt x="83820" y="562610"/>
                      <a:pt x="67310" y="561340"/>
                    </a:cubicBezTo>
                    <a:cubicBezTo>
                      <a:pt x="50800" y="558800"/>
                      <a:pt x="30480" y="549910"/>
                      <a:pt x="20320" y="537210"/>
                    </a:cubicBezTo>
                    <a:cubicBezTo>
                      <a:pt x="8890" y="524510"/>
                      <a:pt x="0" y="505460"/>
                      <a:pt x="0" y="487680"/>
                    </a:cubicBezTo>
                    <a:cubicBezTo>
                      <a:pt x="1270" y="468630"/>
                      <a:pt x="31750" y="426720"/>
                      <a:pt x="31750" y="426720"/>
                    </a:cubicBezTo>
                  </a:path>
                </a:pathLst>
              </a:custGeom>
              <a:solidFill>
                <a:srgbClr val="E7191F"/>
              </a:solidFill>
              <a:ln cap="sq">
                <a:noFill/>
                <a:prstDash val="solid"/>
                <a:miter/>
              </a:ln>
            </p:spPr>
          </p:sp>
        </p:grpSp>
      </p:grpSp>
      <p:grpSp>
        <p:nvGrpSpPr>
          <p:cNvPr name="Group 43" id="43"/>
          <p:cNvGrpSpPr/>
          <p:nvPr/>
        </p:nvGrpSpPr>
        <p:grpSpPr>
          <a:xfrm rot="5400000">
            <a:off x="8134116" y="6698036"/>
            <a:ext cx="2273617" cy="899160"/>
            <a:chOff x="0" y="0"/>
            <a:chExt cx="3031490" cy="1198880"/>
          </a:xfrm>
        </p:grpSpPr>
        <p:grpSp>
          <p:nvGrpSpPr>
            <p:cNvPr name="Group 44" id="44"/>
            <p:cNvGrpSpPr/>
            <p:nvPr/>
          </p:nvGrpSpPr>
          <p:grpSpPr>
            <a:xfrm rot="0">
              <a:off x="30480" y="463550"/>
              <a:ext cx="3001010" cy="271780"/>
              <a:chOff x="0" y="0"/>
              <a:chExt cx="3001010" cy="271780"/>
            </a:xfrm>
          </p:grpSpPr>
          <p:sp>
            <p:nvSpPr>
              <p:cNvPr name="Freeform 45" id="45"/>
              <p:cNvSpPr/>
              <p:nvPr/>
            </p:nvSpPr>
            <p:spPr>
              <a:xfrm flipH="false" flipV="false" rot="0">
                <a:off x="48260" y="0"/>
                <a:ext cx="2903220" cy="273050"/>
              </a:xfrm>
              <a:custGeom>
                <a:avLst/>
                <a:gdLst/>
                <a:ahLst/>
                <a:cxnLst/>
                <a:rect r="r" b="b" t="t" l="l"/>
                <a:pathLst>
                  <a:path h="273050" w="2903220">
                    <a:moveTo>
                      <a:pt x="2830830" y="207010"/>
                    </a:moveTo>
                    <a:cubicBezTo>
                      <a:pt x="1637030" y="198120"/>
                      <a:pt x="299720" y="273050"/>
                      <a:pt x="87630" y="220980"/>
                    </a:cubicBezTo>
                    <a:cubicBezTo>
                      <a:pt x="45720" y="210820"/>
                      <a:pt x="30480" y="203200"/>
                      <a:pt x="17780" y="184150"/>
                    </a:cubicBezTo>
                    <a:cubicBezTo>
                      <a:pt x="5080" y="163830"/>
                      <a:pt x="0" y="125730"/>
                      <a:pt x="8890" y="104140"/>
                    </a:cubicBezTo>
                    <a:cubicBezTo>
                      <a:pt x="17780" y="82550"/>
                      <a:pt x="46990" y="58420"/>
                      <a:pt x="69850" y="53340"/>
                    </a:cubicBezTo>
                    <a:cubicBezTo>
                      <a:pt x="92710" y="48260"/>
                      <a:pt x="129540" y="58420"/>
                      <a:pt x="146050" y="73660"/>
                    </a:cubicBezTo>
                    <a:cubicBezTo>
                      <a:pt x="163830" y="90170"/>
                      <a:pt x="175260" y="127000"/>
                      <a:pt x="171450" y="149860"/>
                    </a:cubicBezTo>
                    <a:cubicBezTo>
                      <a:pt x="167640" y="172720"/>
                      <a:pt x="144780" y="203200"/>
                      <a:pt x="123190" y="213360"/>
                    </a:cubicBezTo>
                    <a:cubicBezTo>
                      <a:pt x="102870" y="223520"/>
                      <a:pt x="64770" y="220980"/>
                      <a:pt x="44450" y="208280"/>
                    </a:cubicBezTo>
                    <a:cubicBezTo>
                      <a:pt x="24130" y="196850"/>
                      <a:pt x="6350" y="162560"/>
                      <a:pt x="2540" y="140970"/>
                    </a:cubicBezTo>
                    <a:cubicBezTo>
                      <a:pt x="1270" y="121920"/>
                      <a:pt x="6350" y="102870"/>
                      <a:pt x="17780" y="87630"/>
                    </a:cubicBezTo>
                    <a:cubicBezTo>
                      <a:pt x="31750" y="71120"/>
                      <a:pt x="45720" y="60960"/>
                      <a:pt x="87630" y="50800"/>
                    </a:cubicBezTo>
                    <a:cubicBezTo>
                      <a:pt x="299720" y="0"/>
                      <a:pt x="1637030" y="73660"/>
                      <a:pt x="2139950" y="73660"/>
                    </a:cubicBezTo>
                    <a:cubicBezTo>
                      <a:pt x="2430780" y="72390"/>
                      <a:pt x="2735580" y="48260"/>
                      <a:pt x="2830830" y="64770"/>
                    </a:cubicBezTo>
                    <a:cubicBezTo>
                      <a:pt x="2856230" y="69850"/>
                      <a:pt x="2866390" y="72390"/>
                      <a:pt x="2877820" y="82550"/>
                    </a:cubicBezTo>
                    <a:cubicBezTo>
                      <a:pt x="2889250" y="92710"/>
                      <a:pt x="2900680" y="110490"/>
                      <a:pt x="2901950" y="127000"/>
                    </a:cubicBezTo>
                    <a:cubicBezTo>
                      <a:pt x="2903220" y="146050"/>
                      <a:pt x="2891790" y="176530"/>
                      <a:pt x="2877820" y="189230"/>
                    </a:cubicBezTo>
                    <a:cubicBezTo>
                      <a:pt x="2866390" y="200660"/>
                      <a:pt x="2830830" y="207010"/>
                      <a:pt x="2830830" y="207010"/>
                    </a:cubicBezTo>
                  </a:path>
                </a:pathLst>
              </a:custGeom>
              <a:solidFill>
                <a:srgbClr val="E7191F"/>
              </a:solidFill>
              <a:ln cap="sq">
                <a:noFill/>
                <a:prstDash val="solid"/>
                <a:miter/>
              </a:ln>
            </p:spPr>
          </p:sp>
        </p:grpSp>
        <p:grpSp>
          <p:nvGrpSpPr>
            <p:cNvPr name="Group 46" id="46"/>
            <p:cNvGrpSpPr/>
            <p:nvPr/>
          </p:nvGrpSpPr>
          <p:grpSpPr>
            <a:xfrm rot="0">
              <a:off x="2540" y="433070"/>
              <a:ext cx="722630" cy="765810"/>
              <a:chOff x="0" y="0"/>
              <a:chExt cx="722630" cy="765810"/>
            </a:xfrm>
          </p:grpSpPr>
          <p:sp>
            <p:nvSpPr>
              <p:cNvPr name="Freeform 47" id="47"/>
              <p:cNvSpPr/>
              <p:nvPr/>
            </p:nvSpPr>
            <p:spPr>
              <a:xfrm flipH="false" flipV="false" rot="0">
                <a:off x="44450" y="49530"/>
                <a:ext cx="627380" cy="665480"/>
              </a:xfrm>
              <a:custGeom>
                <a:avLst/>
                <a:gdLst/>
                <a:ahLst/>
                <a:cxnLst/>
                <a:rect r="r" b="b" t="t" l="l"/>
                <a:pathLst>
                  <a:path h="665480" w="627380">
                    <a:moveTo>
                      <a:pt x="134620" y="26670"/>
                    </a:moveTo>
                    <a:cubicBezTo>
                      <a:pt x="434340" y="374650"/>
                      <a:pt x="580390" y="494030"/>
                      <a:pt x="612140" y="547370"/>
                    </a:cubicBezTo>
                    <a:cubicBezTo>
                      <a:pt x="623570" y="567690"/>
                      <a:pt x="626110" y="577850"/>
                      <a:pt x="626110" y="593090"/>
                    </a:cubicBezTo>
                    <a:cubicBezTo>
                      <a:pt x="626110" y="607060"/>
                      <a:pt x="621030" y="624840"/>
                      <a:pt x="610870" y="637540"/>
                    </a:cubicBezTo>
                    <a:cubicBezTo>
                      <a:pt x="596900" y="650240"/>
                      <a:pt x="566420" y="664210"/>
                      <a:pt x="547370" y="664210"/>
                    </a:cubicBezTo>
                    <a:cubicBezTo>
                      <a:pt x="532130" y="664210"/>
                      <a:pt x="515620" y="657860"/>
                      <a:pt x="504190" y="646430"/>
                    </a:cubicBezTo>
                    <a:cubicBezTo>
                      <a:pt x="491490" y="632460"/>
                      <a:pt x="477520" y="601980"/>
                      <a:pt x="480060" y="581660"/>
                    </a:cubicBezTo>
                    <a:cubicBezTo>
                      <a:pt x="482600" y="561340"/>
                      <a:pt x="501650" y="534670"/>
                      <a:pt x="519430" y="525780"/>
                    </a:cubicBezTo>
                    <a:cubicBezTo>
                      <a:pt x="538480" y="516890"/>
                      <a:pt x="571500" y="516890"/>
                      <a:pt x="588010" y="527050"/>
                    </a:cubicBezTo>
                    <a:cubicBezTo>
                      <a:pt x="605790" y="537210"/>
                      <a:pt x="624840" y="565150"/>
                      <a:pt x="626110" y="584200"/>
                    </a:cubicBezTo>
                    <a:cubicBezTo>
                      <a:pt x="627380" y="604520"/>
                      <a:pt x="613410" y="635000"/>
                      <a:pt x="599440" y="647700"/>
                    </a:cubicBezTo>
                    <a:cubicBezTo>
                      <a:pt x="588010" y="659130"/>
                      <a:pt x="570230" y="664210"/>
                      <a:pt x="554990" y="664210"/>
                    </a:cubicBezTo>
                    <a:cubicBezTo>
                      <a:pt x="541020" y="665480"/>
                      <a:pt x="529590" y="662940"/>
                      <a:pt x="510540" y="651510"/>
                    </a:cubicBezTo>
                    <a:cubicBezTo>
                      <a:pt x="448310" y="613410"/>
                      <a:pt x="273050" y="410210"/>
                      <a:pt x="181610" y="307340"/>
                    </a:cubicBezTo>
                    <a:cubicBezTo>
                      <a:pt x="113030" y="228600"/>
                      <a:pt x="21590" y="137160"/>
                      <a:pt x="6350" y="93980"/>
                    </a:cubicBezTo>
                    <a:cubicBezTo>
                      <a:pt x="0" y="78740"/>
                      <a:pt x="2540" y="69850"/>
                      <a:pt x="6350" y="58420"/>
                    </a:cubicBezTo>
                    <a:cubicBezTo>
                      <a:pt x="10160" y="43180"/>
                      <a:pt x="22860" y="24130"/>
                      <a:pt x="35560" y="13970"/>
                    </a:cubicBezTo>
                    <a:cubicBezTo>
                      <a:pt x="49530" y="5080"/>
                      <a:pt x="71120" y="0"/>
                      <a:pt x="87630" y="1270"/>
                    </a:cubicBezTo>
                    <a:cubicBezTo>
                      <a:pt x="104140" y="3810"/>
                      <a:pt x="134620" y="26670"/>
                      <a:pt x="134620" y="26670"/>
                    </a:cubicBezTo>
                  </a:path>
                </a:pathLst>
              </a:custGeom>
              <a:solidFill>
                <a:srgbClr val="E7191F"/>
              </a:solidFill>
              <a:ln cap="sq">
                <a:noFill/>
                <a:prstDash val="solid"/>
                <a:miter/>
              </a:ln>
            </p:spPr>
          </p:sp>
        </p:grpSp>
        <p:grpSp>
          <p:nvGrpSpPr>
            <p:cNvPr name="Group 48" id="48"/>
            <p:cNvGrpSpPr/>
            <p:nvPr/>
          </p:nvGrpSpPr>
          <p:grpSpPr>
            <a:xfrm rot="0">
              <a:off x="0" y="0"/>
              <a:ext cx="807720" cy="662940"/>
              <a:chOff x="0" y="0"/>
              <a:chExt cx="807720" cy="662940"/>
            </a:xfrm>
          </p:grpSpPr>
          <p:sp>
            <p:nvSpPr>
              <p:cNvPr name="Freeform 49" id="49"/>
              <p:cNvSpPr/>
              <p:nvPr/>
            </p:nvSpPr>
            <p:spPr>
              <a:xfrm flipH="false" flipV="false" rot="0">
                <a:off x="50800" y="50800"/>
                <a:ext cx="707390" cy="562610"/>
              </a:xfrm>
              <a:custGeom>
                <a:avLst/>
                <a:gdLst/>
                <a:ahLst/>
                <a:cxnLst/>
                <a:rect r="r" b="b" t="t" l="l"/>
                <a:pathLst>
                  <a:path h="562610" w="707390">
                    <a:moveTo>
                      <a:pt x="31750" y="426720"/>
                    </a:moveTo>
                    <a:cubicBezTo>
                      <a:pt x="365760" y="190500"/>
                      <a:pt x="408940" y="132080"/>
                      <a:pt x="450850" y="97790"/>
                    </a:cubicBezTo>
                    <a:cubicBezTo>
                      <a:pt x="480060" y="76200"/>
                      <a:pt x="500380" y="64770"/>
                      <a:pt x="528320" y="49530"/>
                    </a:cubicBezTo>
                    <a:cubicBezTo>
                      <a:pt x="558800" y="31750"/>
                      <a:pt x="598170" y="0"/>
                      <a:pt x="628650" y="0"/>
                    </a:cubicBezTo>
                    <a:cubicBezTo>
                      <a:pt x="651510" y="0"/>
                      <a:pt x="678180" y="15240"/>
                      <a:pt x="690880" y="30480"/>
                    </a:cubicBezTo>
                    <a:cubicBezTo>
                      <a:pt x="702310" y="41910"/>
                      <a:pt x="706120" y="59690"/>
                      <a:pt x="706120" y="74930"/>
                    </a:cubicBezTo>
                    <a:cubicBezTo>
                      <a:pt x="706120" y="90170"/>
                      <a:pt x="701040" y="107950"/>
                      <a:pt x="690880" y="119380"/>
                    </a:cubicBezTo>
                    <a:cubicBezTo>
                      <a:pt x="676910" y="134620"/>
                      <a:pt x="647700" y="149860"/>
                      <a:pt x="627380" y="148590"/>
                    </a:cubicBezTo>
                    <a:cubicBezTo>
                      <a:pt x="605790" y="147320"/>
                      <a:pt x="579120" y="128270"/>
                      <a:pt x="567690" y="111760"/>
                    </a:cubicBezTo>
                    <a:cubicBezTo>
                      <a:pt x="558800" y="99060"/>
                      <a:pt x="556260" y="80010"/>
                      <a:pt x="557530" y="66040"/>
                    </a:cubicBezTo>
                    <a:cubicBezTo>
                      <a:pt x="560070" y="50800"/>
                      <a:pt x="566420" y="33020"/>
                      <a:pt x="577850" y="22860"/>
                    </a:cubicBezTo>
                    <a:cubicBezTo>
                      <a:pt x="593090" y="10160"/>
                      <a:pt x="624840" y="0"/>
                      <a:pt x="643890" y="1270"/>
                    </a:cubicBezTo>
                    <a:cubicBezTo>
                      <a:pt x="660400" y="2540"/>
                      <a:pt x="675640" y="11430"/>
                      <a:pt x="685800" y="24130"/>
                    </a:cubicBezTo>
                    <a:cubicBezTo>
                      <a:pt x="698500" y="39370"/>
                      <a:pt x="707390" y="72390"/>
                      <a:pt x="703580" y="91440"/>
                    </a:cubicBezTo>
                    <a:cubicBezTo>
                      <a:pt x="702310" y="106680"/>
                      <a:pt x="693420" y="118110"/>
                      <a:pt x="679450" y="132080"/>
                    </a:cubicBezTo>
                    <a:cubicBezTo>
                      <a:pt x="655320" y="153670"/>
                      <a:pt x="596900" y="163830"/>
                      <a:pt x="554990" y="193040"/>
                    </a:cubicBezTo>
                    <a:cubicBezTo>
                      <a:pt x="500380" y="231140"/>
                      <a:pt x="450850" y="297180"/>
                      <a:pt x="386080" y="350520"/>
                    </a:cubicBezTo>
                    <a:cubicBezTo>
                      <a:pt x="308610" y="414020"/>
                      <a:pt x="173990" y="520700"/>
                      <a:pt x="118110" y="547370"/>
                    </a:cubicBezTo>
                    <a:cubicBezTo>
                      <a:pt x="95250" y="558800"/>
                      <a:pt x="83820" y="562610"/>
                      <a:pt x="67310" y="561340"/>
                    </a:cubicBezTo>
                    <a:cubicBezTo>
                      <a:pt x="50800" y="558800"/>
                      <a:pt x="30480" y="549910"/>
                      <a:pt x="20320" y="537210"/>
                    </a:cubicBezTo>
                    <a:cubicBezTo>
                      <a:pt x="8890" y="524510"/>
                      <a:pt x="0" y="505460"/>
                      <a:pt x="0" y="487680"/>
                    </a:cubicBezTo>
                    <a:cubicBezTo>
                      <a:pt x="1270" y="468630"/>
                      <a:pt x="31750" y="426720"/>
                      <a:pt x="31750" y="426720"/>
                    </a:cubicBezTo>
                  </a:path>
                </a:pathLst>
              </a:custGeom>
              <a:solidFill>
                <a:srgbClr val="E7191F"/>
              </a:solidFill>
              <a:ln cap="sq">
                <a:noFill/>
                <a:prstDash val="solid"/>
                <a:miter/>
              </a:ln>
            </p:spPr>
          </p:sp>
        </p:grpSp>
      </p:grpSp>
      <p:sp>
        <p:nvSpPr>
          <p:cNvPr name="TextBox 50" id="50"/>
          <p:cNvSpPr txBox="true"/>
          <p:nvPr/>
        </p:nvSpPr>
        <p:spPr>
          <a:xfrm rot="0">
            <a:off x="2245238" y="1392866"/>
            <a:ext cx="742685" cy="153291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2671"/>
              </a:lnSpc>
              <a:spcBef>
                <a:spcPct val="0"/>
              </a:spcBef>
            </a:pPr>
            <a:r>
              <a:rPr lang="en-US" b="true" sz="9051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1</a:t>
            </a:r>
          </a:p>
        </p:txBody>
      </p:sp>
      <p:sp>
        <p:nvSpPr>
          <p:cNvPr name="TextBox 51" id="51"/>
          <p:cNvSpPr txBox="true"/>
          <p:nvPr/>
        </p:nvSpPr>
        <p:spPr>
          <a:xfrm rot="0">
            <a:off x="2474968" y="5817918"/>
            <a:ext cx="742685" cy="153291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2671"/>
              </a:lnSpc>
              <a:spcBef>
                <a:spcPct val="0"/>
              </a:spcBef>
            </a:pPr>
            <a:r>
              <a:rPr lang="en-US" b="true" sz="9051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2</a:t>
            </a:r>
          </a:p>
        </p:txBody>
      </p:sp>
      <p:sp>
        <p:nvSpPr>
          <p:cNvPr name="TextBox 52" id="52"/>
          <p:cNvSpPr txBox="true"/>
          <p:nvPr/>
        </p:nvSpPr>
        <p:spPr>
          <a:xfrm rot="0">
            <a:off x="6204572" y="7879802"/>
            <a:ext cx="742685" cy="153291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2671"/>
              </a:lnSpc>
              <a:spcBef>
                <a:spcPct val="0"/>
              </a:spcBef>
            </a:pPr>
            <a:r>
              <a:rPr lang="en-US" b="true" sz="9051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3</a:t>
            </a:r>
          </a:p>
        </p:txBody>
      </p:sp>
      <p:sp>
        <p:nvSpPr>
          <p:cNvPr name="TextBox 53" id="53"/>
          <p:cNvSpPr txBox="true"/>
          <p:nvPr/>
        </p:nvSpPr>
        <p:spPr>
          <a:xfrm rot="0">
            <a:off x="15100239" y="2453938"/>
            <a:ext cx="742685" cy="153291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2671"/>
              </a:lnSpc>
              <a:spcBef>
                <a:spcPct val="0"/>
              </a:spcBef>
            </a:pPr>
            <a:r>
              <a:rPr lang="en-US" b="true" sz="9051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4</a:t>
            </a:r>
          </a:p>
        </p:txBody>
      </p:sp>
      <p:sp>
        <p:nvSpPr>
          <p:cNvPr name="TextBox 54" id="54"/>
          <p:cNvSpPr txBox="true"/>
          <p:nvPr/>
        </p:nvSpPr>
        <p:spPr>
          <a:xfrm rot="0">
            <a:off x="14607680" y="8336699"/>
            <a:ext cx="3371711" cy="87313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1">
              <a:lnSpc>
                <a:spcPts val="8034"/>
              </a:lnSpc>
              <a:spcBef>
                <a:spcPct val="0"/>
              </a:spcBef>
            </a:pPr>
            <a:r>
              <a:rPr lang="en-US" sz="321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Click Continue</a:t>
            </a:r>
          </a:p>
        </p:txBody>
      </p:sp>
      <p:sp>
        <p:nvSpPr>
          <p:cNvPr name="TextBox 55" id="55"/>
          <p:cNvSpPr txBox="true"/>
          <p:nvPr/>
        </p:nvSpPr>
        <p:spPr>
          <a:xfrm rot="0">
            <a:off x="15922193" y="7188911"/>
            <a:ext cx="742685" cy="153291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2671"/>
              </a:lnSpc>
              <a:spcBef>
                <a:spcPct val="0"/>
              </a:spcBef>
            </a:pPr>
            <a:r>
              <a:rPr lang="en-US" b="true" sz="9051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5</a:t>
            </a:r>
          </a:p>
        </p:txBody>
      </p:sp>
      <p:grpSp>
        <p:nvGrpSpPr>
          <p:cNvPr name="Group 56" id="56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57" id="57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58" id="58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59" id="59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TextBox 60" id="60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S3</a:t>
            </a:r>
          </a:p>
        </p:txBody>
      </p:sp>
    </p:spTree>
  </p:cSld>
  <p:clrMapOvr>
    <a:masterClrMapping/>
  </p:clrMapOvr>
</p:sld>
</file>

<file path=ppt/slides/slide3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913965" y="1024754"/>
            <a:ext cx="16829672" cy="9708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916"/>
              </a:lnSpc>
              <a:spcBef>
                <a:spcPct val="0"/>
              </a:spcBef>
            </a:pPr>
            <a:r>
              <a:rPr lang="en-US" b="true" sz="5654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Type it myself</a:t>
            </a:r>
          </a:p>
        </p:txBody>
      </p:sp>
      <p:grpSp>
        <p:nvGrpSpPr>
          <p:cNvPr name="Group 3" id="3"/>
          <p:cNvGrpSpPr/>
          <p:nvPr/>
        </p:nvGrpSpPr>
        <p:grpSpPr>
          <a:xfrm rot="0">
            <a:off x="581606" y="2563245"/>
            <a:ext cx="7610385" cy="3595990"/>
            <a:chOff x="0" y="0"/>
            <a:chExt cx="2004381" cy="947092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2004381" cy="947092"/>
            </a:xfrm>
            <a:custGeom>
              <a:avLst/>
              <a:gdLst/>
              <a:ahLst/>
              <a:cxnLst/>
              <a:rect r="r" b="b" t="t" l="l"/>
              <a:pathLst>
                <a:path h="947092" w="2004381">
                  <a:moveTo>
                    <a:pt x="26449" y="0"/>
                  </a:moveTo>
                  <a:lnTo>
                    <a:pt x="1977932" y="0"/>
                  </a:lnTo>
                  <a:cubicBezTo>
                    <a:pt x="1992540" y="0"/>
                    <a:pt x="2004381" y="11842"/>
                    <a:pt x="2004381" y="26449"/>
                  </a:cubicBezTo>
                  <a:lnTo>
                    <a:pt x="2004381" y="920643"/>
                  </a:lnTo>
                  <a:cubicBezTo>
                    <a:pt x="2004381" y="927658"/>
                    <a:pt x="2001595" y="934385"/>
                    <a:pt x="1996635" y="939345"/>
                  </a:cubicBezTo>
                  <a:cubicBezTo>
                    <a:pt x="1991674" y="944305"/>
                    <a:pt x="1984947" y="947092"/>
                    <a:pt x="1977932" y="947092"/>
                  </a:cubicBezTo>
                  <a:lnTo>
                    <a:pt x="26449" y="947092"/>
                  </a:lnTo>
                  <a:cubicBezTo>
                    <a:pt x="19435" y="947092"/>
                    <a:pt x="12707" y="944305"/>
                    <a:pt x="7747" y="939345"/>
                  </a:cubicBezTo>
                  <a:cubicBezTo>
                    <a:pt x="2787" y="934385"/>
                    <a:pt x="0" y="927658"/>
                    <a:pt x="0" y="920643"/>
                  </a:cubicBezTo>
                  <a:lnTo>
                    <a:pt x="0" y="26449"/>
                  </a:lnTo>
                  <a:cubicBezTo>
                    <a:pt x="0" y="19435"/>
                    <a:pt x="2787" y="12707"/>
                    <a:pt x="7747" y="7747"/>
                  </a:cubicBezTo>
                  <a:cubicBezTo>
                    <a:pt x="12707" y="2787"/>
                    <a:pt x="19435" y="0"/>
                    <a:pt x="26449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5" id="5"/>
            <p:cNvSpPr txBox="true"/>
            <p:nvPr/>
          </p:nvSpPr>
          <p:spPr>
            <a:xfrm>
              <a:off x="0" y="-38100"/>
              <a:ext cx="2004381" cy="985192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6" id="6"/>
          <p:cNvSpPr txBox="true"/>
          <p:nvPr/>
        </p:nvSpPr>
        <p:spPr>
          <a:xfrm rot="0">
            <a:off x="913965" y="2541471"/>
            <a:ext cx="6458312" cy="8790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1">
              <a:lnSpc>
                <a:spcPts val="8034"/>
              </a:lnSpc>
              <a:spcBef>
                <a:spcPct val="0"/>
              </a:spcBef>
            </a:pPr>
            <a:r>
              <a:rPr lang="en-US" sz="321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Typ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e 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int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o t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h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e 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11 p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a</a:t>
            </a:r>
            <a:r>
              <a:rPr lang="en-US" sz="3213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ges</a:t>
            </a:r>
          </a:p>
        </p:txBody>
      </p:sp>
      <p:pic>
        <p:nvPicPr>
          <p:cNvPr name="Picture 7" id="7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 rot="0">
            <a:off x="9091994" y="1817758"/>
            <a:ext cx="8945843" cy="6578384"/>
          </a:xfrm>
          <a:prstGeom prst="rect">
            <a:avLst/>
          </a:prstGeom>
        </p:spPr>
      </p:pic>
      <p:grpSp>
        <p:nvGrpSpPr>
          <p:cNvPr name="Group 8" id="8"/>
          <p:cNvGrpSpPr/>
          <p:nvPr/>
        </p:nvGrpSpPr>
        <p:grpSpPr>
          <a:xfrm rot="0">
            <a:off x="13564915" y="3934238"/>
            <a:ext cx="2947988" cy="422910"/>
            <a:chOff x="0" y="0"/>
            <a:chExt cx="3930650" cy="563880"/>
          </a:xfrm>
        </p:grpSpPr>
        <p:sp>
          <p:nvSpPr>
            <p:cNvPr name="Freeform 9" id="9"/>
            <p:cNvSpPr/>
            <p:nvPr/>
          </p:nvSpPr>
          <p:spPr>
            <a:xfrm flipH="false" flipV="false" rot="0">
              <a:off x="-62230" y="-265430"/>
              <a:ext cx="3945890" cy="1093470"/>
            </a:xfrm>
            <a:custGeom>
              <a:avLst/>
              <a:gdLst/>
              <a:ahLst/>
              <a:cxnLst/>
              <a:rect r="r" b="b" t="t" l="l"/>
              <a:pathLst>
                <a:path h="1093470" w="3945890">
                  <a:moveTo>
                    <a:pt x="113030" y="316230"/>
                  </a:moveTo>
                  <a:cubicBezTo>
                    <a:pt x="3775710" y="322580"/>
                    <a:pt x="3793490" y="330200"/>
                    <a:pt x="3821430" y="341630"/>
                  </a:cubicBezTo>
                  <a:cubicBezTo>
                    <a:pt x="3840480" y="350520"/>
                    <a:pt x="3851910" y="358140"/>
                    <a:pt x="3867150" y="373380"/>
                  </a:cubicBezTo>
                  <a:cubicBezTo>
                    <a:pt x="3887470" y="393700"/>
                    <a:pt x="3916680" y="435610"/>
                    <a:pt x="3929380" y="463550"/>
                  </a:cubicBezTo>
                  <a:cubicBezTo>
                    <a:pt x="3937000" y="482600"/>
                    <a:pt x="3939540" y="499110"/>
                    <a:pt x="3942080" y="516890"/>
                  </a:cubicBezTo>
                  <a:cubicBezTo>
                    <a:pt x="3944620" y="534670"/>
                    <a:pt x="3945890" y="551180"/>
                    <a:pt x="3942080" y="571500"/>
                  </a:cubicBezTo>
                  <a:cubicBezTo>
                    <a:pt x="3937000" y="600710"/>
                    <a:pt x="3923030" y="645160"/>
                    <a:pt x="3902710" y="674370"/>
                  </a:cubicBezTo>
                  <a:cubicBezTo>
                    <a:pt x="3883660" y="703580"/>
                    <a:pt x="3853180" y="730250"/>
                    <a:pt x="3821430" y="746760"/>
                  </a:cubicBezTo>
                  <a:cubicBezTo>
                    <a:pt x="3789680" y="763270"/>
                    <a:pt x="3775710" y="765810"/>
                    <a:pt x="3714750" y="773430"/>
                  </a:cubicBezTo>
                  <a:cubicBezTo>
                    <a:pt x="3364230" y="815340"/>
                    <a:pt x="429260" y="1088390"/>
                    <a:pt x="113030" y="773430"/>
                  </a:cubicBezTo>
                  <a:cubicBezTo>
                    <a:pt x="1270" y="660400"/>
                    <a:pt x="1270" y="427990"/>
                    <a:pt x="113030" y="316230"/>
                  </a:cubicBezTo>
                  <a:cubicBezTo>
                    <a:pt x="429260" y="0"/>
                    <a:pt x="3364230" y="273050"/>
                    <a:pt x="3714750" y="316230"/>
                  </a:cubicBezTo>
                  <a:cubicBezTo>
                    <a:pt x="3775710" y="322580"/>
                    <a:pt x="3789680" y="325120"/>
                    <a:pt x="3821430" y="341630"/>
                  </a:cubicBezTo>
                  <a:cubicBezTo>
                    <a:pt x="3853180" y="358140"/>
                    <a:pt x="3883660" y="384810"/>
                    <a:pt x="3902710" y="414020"/>
                  </a:cubicBezTo>
                  <a:cubicBezTo>
                    <a:pt x="3923030" y="443230"/>
                    <a:pt x="3937000" y="487680"/>
                    <a:pt x="3942080" y="516890"/>
                  </a:cubicBezTo>
                  <a:cubicBezTo>
                    <a:pt x="3945890" y="537210"/>
                    <a:pt x="3944620" y="553720"/>
                    <a:pt x="3942080" y="571500"/>
                  </a:cubicBezTo>
                  <a:cubicBezTo>
                    <a:pt x="3939540" y="590550"/>
                    <a:pt x="3937000" y="605790"/>
                    <a:pt x="3929380" y="624840"/>
                  </a:cubicBezTo>
                  <a:cubicBezTo>
                    <a:pt x="3916680" y="652780"/>
                    <a:pt x="3892550" y="692150"/>
                    <a:pt x="3867150" y="715010"/>
                  </a:cubicBezTo>
                  <a:cubicBezTo>
                    <a:pt x="3840480" y="739140"/>
                    <a:pt x="3798570" y="756920"/>
                    <a:pt x="3769360" y="765810"/>
                  </a:cubicBezTo>
                  <a:cubicBezTo>
                    <a:pt x="3749040" y="772160"/>
                    <a:pt x="3747770" y="770890"/>
                    <a:pt x="3714750" y="773430"/>
                  </a:cubicBezTo>
                  <a:cubicBezTo>
                    <a:pt x="3451860" y="788670"/>
                    <a:pt x="430530" y="1093470"/>
                    <a:pt x="113030" y="777240"/>
                  </a:cubicBezTo>
                  <a:cubicBezTo>
                    <a:pt x="0" y="664210"/>
                    <a:pt x="113030" y="316230"/>
                    <a:pt x="113030" y="316230"/>
                  </a:cubicBezTo>
                </a:path>
              </a:pathLst>
            </a:custGeom>
            <a:solidFill>
              <a:srgbClr val="FFF234">
                <a:alpha val="15686"/>
              </a:srgbClr>
            </a:solidFill>
            <a:ln cap="sq">
              <a:noFill/>
              <a:prstDash val="solid"/>
              <a:miter/>
            </a:ln>
          </p:spPr>
        </p:sp>
      </p:grpSp>
      <p:grpSp>
        <p:nvGrpSpPr>
          <p:cNvPr name="Group 10" id="10"/>
          <p:cNvGrpSpPr/>
          <p:nvPr/>
        </p:nvGrpSpPr>
        <p:grpSpPr>
          <a:xfrm rot="-10800000">
            <a:off x="8007191" y="4684040"/>
            <a:ext cx="2273617" cy="899160"/>
            <a:chOff x="0" y="0"/>
            <a:chExt cx="3031490" cy="1198880"/>
          </a:xfrm>
        </p:grpSpPr>
        <p:grpSp>
          <p:nvGrpSpPr>
            <p:cNvPr name="Group 11" id="11"/>
            <p:cNvGrpSpPr/>
            <p:nvPr/>
          </p:nvGrpSpPr>
          <p:grpSpPr>
            <a:xfrm rot="0">
              <a:off x="30480" y="463550"/>
              <a:ext cx="3001010" cy="271780"/>
              <a:chOff x="0" y="0"/>
              <a:chExt cx="3001010" cy="271780"/>
            </a:xfrm>
          </p:grpSpPr>
          <p:sp>
            <p:nvSpPr>
              <p:cNvPr name="Freeform 12" id="12"/>
              <p:cNvSpPr/>
              <p:nvPr/>
            </p:nvSpPr>
            <p:spPr>
              <a:xfrm flipH="false" flipV="false" rot="0">
                <a:off x="48260" y="0"/>
                <a:ext cx="2903220" cy="273050"/>
              </a:xfrm>
              <a:custGeom>
                <a:avLst/>
                <a:gdLst/>
                <a:ahLst/>
                <a:cxnLst/>
                <a:rect r="r" b="b" t="t" l="l"/>
                <a:pathLst>
                  <a:path h="273050" w="2903220">
                    <a:moveTo>
                      <a:pt x="2830830" y="207010"/>
                    </a:moveTo>
                    <a:cubicBezTo>
                      <a:pt x="1637030" y="198120"/>
                      <a:pt x="299720" y="273050"/>
                      <a:pt x="87630" y="220980"/>
                    </a:cubicBezTo>
                    <a:cubicBezTo>
                      <a:pt x="45720" y="210820"/>
                      <a:pt x="30480" y="203200"/>
                      <a:pt x="17780" y="184150"/>
                    </a:cubicBezTo>
                    <a:cubicBezTo>
                      <a:pt x="5080" y="163830"/>
                      <a:pt x="0" y="125730"/>
                      <a:pt x="8890" y="104140"/>
                    </a:cubicBezTo>
                    <a:cubicBezTo>
                      <a:pt x="17780" y="82550"/>
                      <a:pt x="46990" y="58420"/>
                      <a:pt x="69850" y="53340"/>
                    </a:cubicBezTo>
                    <a:cubicBezTo>
                      <a:pt x="92710" y="48260"/>
                      <a:pt x="129540" y="58420"/>
                      <a:pt x="146050" y="73660"/>
                    </a:cubicBezTo>
                    <a:cubicBezTo>
                      <a:pt x="163830" y="90170"/>
                      <a:pt x="175260" y="127000"/>
                      <a:pt x="171450" y="149860"/>
                    </a:cubicBezTo>
                    <a:cubicBezTo>
                      <a:pt x="167640" y="172720"/>
                      <a:pt x="144780" y="203200"/>
                      <a:pt x="123190" y="213360"/>
                    </a:cubicBezTo>
                    <a:cubicBezTo>
                      <a:pt x="102870" y="223520"/>
                      <a:pt x="64770" y="220980"/>
                      <a:pt x="44450" y="208280"/>
                    </a:cubicBezTo>
                    <a:cubicBezTo>
                      <a:pt x="24130" y="196850"/>
                      <a:pt x="6350" y="162560"/>
                      <a:pt x="2540" y="140970"/>
                    </a:cubicBezTo>
                    <a:cubicBezTo>
                      <a:pt x="1270" y="121920"/>
                      <a:pt x="6350" y="102870"/>
                      <a:pt x="17780" y="87630"/>
                    </a:cubicBezTo>
                    <a:cubicBezTo>
                      <a:pt x="31750" y="71120"/>
                      <a:pt x="45720" y="60960"/>
                      <a:pt x="87630" y="50800"/>
                    </a:cubicBezTo>
                    <a:cubicBezTo>
                      <a:pt x="299720" y="0"/>
                      <a:pt x="1637030" y="73660"/>
                      <a:pt x="2139950" y="73660"/>
                    </a:cubicBezTo>
                    <a:cubicBezTo>
                      <a:pt x="2430780" y="72390"/>
                      <a:pt x="2735580" y="48260"/>
                      <a:pt x="2830830" y="64770"/>
                    </a:cubicBezTo>
                    <a:cubicBezTo>
                      <a:pt x="2856230" y="69850"/>
                      <a:pt x="2866390" y="72390"/>
                      <a:pt x="2877820" y="82550"/>
                    </a:cubicBezTo>
                    <a:cubicBezTo>
                      <a:pt x="2889250" y="92710"/>
                      <a:pt x="2900680" y="110490"/>
                      <a:pt x="2901950" y="127000"/>
                    </a:cubicBezTo>
                    <a:cubicBezTo>
                      <a:pt x="2903220" y="146050"/>
                      <a:pt x="2891790" y="176530"/>
                      <a:pt x="2877820" y="189230"/>
                    </a:cubicBezTo>
                    <a:cubicBezTo>
                      <a:pt x="2866390" y="200660"/>
                      <a:pt x="2830830" y="207010"/>
                      <a:pt x="2830830" y="207010"/>
                    </a:cubicBezTo>
                  </a:path>
                </a:pathLst>
              </a:custGeom>
              <a:solidFill>
                <a:srgbClr val="E7191F"/>
              </a:solidFill>
              <a:ln cap="sq">
                <a:noFill/>
                <a:prstDash val="solid"/>
                <a:miter/>
              </a:ln>
            </p:spPr>
          </p:sp>
        </p:grpSp>
        <p:grpSp>
          <p:nvGrpSpPr>
            <p:cNvPr name="Group 13" id="13"/>
            <p:cNvGrpSpPr/>
            <p:nvPr/>
          </p:nvGrpSpPr>
          <p:grpSpPr>
            <a:xfrm rot="0">
              <a:off x="2540" y="433070"/>
              <a:ext cx="722630" cy="765810"/>
              <a:chOff x="0" y="0"/>
              <a:chExt cx="722630" cy="765810"/>
            </a:xfrm>
          </p:grpSpPr>
          <p:sp>
            <p:nvSpPr>
              <p:cNvPr name="Freeform 14" id="14"/>
              <p:cNvSpPr/>
              <p:nvPr/>
            </p:nvSpPr>
            <p:spPr>
              <a:xfrm flipH="false" flipV="false" rot="0">
                <a:off x="44450" y="49530"/>
                <a:ext cx="627380" cy="665480"/>
              </a:xfrm>
              <a:custGeom>
                <a:avLst/>
                <a:gdLst/>
                <a:ahLst/>
                <a:cxnLst/>
                <a:rect r="r" b="b" t="t" l="l"/>
                <a:pathLst>
                  <a:path h="665480" w="627380">
                    <a:moveTo>
                      <a:pt x="134620" y="26670"/>
                    </a:moveTo>
                    <a:cubicBezTo>
                      <a:pt x="434340" y="374650"/>
                      <a:pt x="580390" y="494030"/>
                      <a:pt x="612140" y="547370"/>
                    </a:cubicBezTo>
                    <a:cubicBezTo>
                      <a:pt x="623570" y="567690"/>
                      <a:pt x="626110" y="577850"/>
                      <a:pt x="626110" y="593090"/>
                    </a:cubicBezTo>
                    <a:cubicBezTo>
                      <a:pt x="626110" y="607060"/>
                      <a:pt x="621030" y="624840"/>
                      <a:pt x="610870" y="637540"/>
                    </a:cubicBezTo>
                    <a:cubicBezTo>
                      <a:pt x="596900" y="650240"/>
                      <a:pt x="566420" y="664210"/>
                      <a:pt x="547370" y="664210"/>
                    </a:cubicBezTo>
                    <a:cubicBezTo>
                      <a:pt x="532130" y="664210"/>
                      <a:pt x="515620" y="657860"/>
                      <a:pt x="504190" y="646430"/>
                    </a:cubicBezTo>
                    <a:cubicBezTo>
                      <a:pt x="491490" y="632460"/>
                      <a:pt x="477520" y="601980"/>
                      <a:pt x="480060" y="581660"/>
                    </a:cubicBezTo>
                    <a:cubicBezTo>
                      <a:pt x="482600" y="561340"/>
                      <a:pt x="501650" y="534670"/>
                      <a:pt x="519430" y="525780"/>
                    </a:cubicBezTo>
                    <a:cubicBezTo>
                      <a:pt x="538480" y="516890"/>
                      <a:pt x="571500" y="516890"/>
                      <a:pt x="588010" y="527050"/>
                    </a:cubicBezTo>
                    <a:cubicBezTo>
                      <a:pt x="605790" y="537210"/>
                      <a:pt x="624840" y="565150"/>
                      <a:pt x="626110" y="584200"/>
                    </a:cubicBezTo>
                    <a:cubicBezTo>
                      <a:pt x="627380" y="604520"/>
                      <a:pt x="613410" y="635000"/>
                      <a:pt x="599440" y="647700"/>
                    </a:cubicBezTo>
                    <a:cubicBezTo>
                      <a:pt x="588010" y="659130"/>
                      <a:pt x="570230" y="664210"/>
                      <a:pt x="554990" y="664210"/>
                    </a:cubicBezTo>
                    <a:cubicBezTo>
                      <a:pt x="541020" y="665480"/>
                      <a:pt x="529590" y="662940"/>
                      <a:pt x="510540" y="651510"/>
                    </a:cubicBezTo>
                    <a:cubicBezTo>
                      <a:pt x="448310" y="613410"/>
                      <a:pt x="273050" y="410210"/>
                      <a:pt x="181610" y="307340"/>
                    </a:cubicBezTo>
                    <a:cubicBezTo>
                      <a:pt x="113030" y="228600"/>
                      <a:pt x="21590" y="137160"/>
                      <a:pt x="6350" y="93980"/>
                    </a:cubicBezTo>
                    <a:cubicBezTo>
                      <a:pt x="0" y="78740"/>
                      <a:pt x="2540" y="69850"/>
                      <a:pt x="6350" y="58420"/>
                    </a:cubicBezTo>
                    <a:cubicBezTo>
                      <a:pt x="10160" y="43180"/>
                      <a:pt x="22860" y="24130"/>
                      <a:pt x="35560" y="13970"/>
                    </a:cubicBezTo>
                    <a:cubicBezTo>
                      <a:pt x="49530" y="5080"/>
                      <a:pt x="71120" y="0"/>
                      <a:pt x="87630" y="1270"/>
                    </a:cubicBezTo>
                    <a:cubicBezTo>
                      <a:pt x="104140" y="3810"/>
                      <a:pt x="134620" y="26670"/>
                      <a:pt x="134620" y="26670"/>
                    </a:cubicBezTo>
                  </a:path>
                </a:pathLst>
              </a:custGeom>
              <a:solidFill>
                <a:srgbClr val="E7191F"/>
              </a:solidFill>
              <a:ln cap="sq">
                <a:noFill/>
                <a:prstDash val="solid"/>
                <a:miter/>
              </a:ln>
            </p:spPr>
          </p:sp>
        </p:grpSp>
        <p:grpSp>
          <p:nvGrpSpPr>
            <p:cNvPr name="Group 15" id="15"/>
            <p:cNvGrpSpPr/>
            <p:nvPr/>
          </p:nvGrpSpPr>
          <p:grpSpPr>
            <a:xfrm rot="0">
              <a:off x="0" y="0"/>
              <a:ext cx="807720" cy="662940"/>
              <a:chOff x="0" y="0"/>
              <a:chExt cx="807720" cy="662940"/>
            </a:xfrm>
          </p:grpSpPr>
          <p:sp>
            <p:nvSpPr>
              <p:cNvPr name="Freeform 16" id="16"/>
              <p:cNvSpPr/>
              <p:nvPr/>
            </p:nvSpPr>
            <p:spPr>
              <a:xfrm flipH="false" flipV="false" rot="0">
                <a:off x="50800" y="50800"/>
                <a:ext cx="707390" cy="562610"/>
              </a:xfrm>
              <a:custGeom>
                <a:avLst/>
                <a:gdLst/>
                <a:ahLst/>
                <a:cxnLst/>
                <a:rect r="r" b="b" t="t" l="l"/>
                <a:pathLst>
                  <a:path h="562610" w="707390">
                    <a:moveTo>
                      <a:pt x="31750" y="426720"/>
                    </a:moveTo>
                    <a:cubicBezTo>
                      <a:pt x="365760" y="190500"/>
                      <a:pt x="408940" y="132080"/>
                      <a:pt x="450850" y="97790"/>
                    </a:cubicBezTo>
                    <a:cubicBezTo>
                      <a:pt x="480060" y="76200"/>
                      <a:pt x="500380" y="64770"/>
                      <a:pt x="528320" y="49530"/>
                    </a:cubicBezTo>
                    <a:cubicBezTo>
                      <a:pt x="558800" y="31750"/>
                      <a:pt x="598170" y="0"/>
                      <a:pt x="628650" y="0"/>
                    </a:cubicBezTo>
                    <a:cubicBezTo>
                      <a:pt x="651510" y="0"/>
                      <a:pt x="678180" y="15240"/>
                      <a:pt x="690880" y="30480"/>
                    </a:cubicBezTo>
                    <a:cubicBezTo>
                      <a:pt x="702310" y="41910"/>
                      <a:pt x="706120" y="59690"/>
                      <a:pt x="706120" y="74930"/>
                    </a:cubicBezTo>
                    <a:cubicBezTo>
                      <a:pt x="706120" y="90170"/>
                      <a:pt x="701040" y="107950"/>
                      <a:pt x="690880" y="119380"/>
                    </a:cubicBezTo>
                    <a:cubicBezTo>
                      <a:pt x="676910" y="134620"/>
                      <a:pt x="647700" y="149860"/>
                      <a:pt x="627380" y="148590"/>
                    </a:cubicBezTo>
                    <a:cubicBezTo>
                      <a:pt x="605790" y="147320"/>
                      <a:pt x="579120" y="128270"/>
                      <a:pt x="567690" y="111760"/>
                    </a:cubicBezTo>
                    <a:cubicBezTo>
                      <a:pt x="558800" y="99060"/>
                      <a:pt x="556260" y="80010"/>
                      <a:pt x="557530" y="66040"/>
                    </a:cubicBezTo>
                    <a:cubicBezTo>
                      <a:pt x="560070" y="50800"/>
                      <a:pt x="566420" y="33020"/>
                      <a:pt x="577850" y="22860"/>
                    </a:cubicBezTo>
                    <a:cubicBezTo>
                      <a:pt x="593090" y="10160"/>
                      <a:pt x="624840" y="0"/>
                      <a:pt x="643890" y="1270"/>
                    </a:cubicBezTo>
                    <a:cubicBezTo>
                      <a:pt x="660400" y="2540"/>
                      <a:pt x="675640" y="11430"/>
                      <a:pt x="685800" y="24130"/>
                    </a:cubicBezTo>
                    <a:cubicBezTo>
                      <a:pt x="698500" y="39370"/>
                      <a:pt x="707390" y="72390"/>
                      <a:pt x="703580" y="91440"/>
                    </a:cubicBezTo>
                    <a:cubicBezTo>
                      <a:pt x="702310" y="106680"/>
                      <a:pt x="693420" y="118110"/>
                      <a:pt x="679450" y="132080"/>
                    </a:cubicBezTo>
                    <a:cubicBezTo>
                      <a:pt x="655320" y="153670"/>
                      <a:pt x="596900" y="163830"/>
                      <a:pt x="554990" y="193040"/>
                    </a:cubicBezTo>
                    <a:cubicBezTo>
                      <a:pt x="500380" y="231140"/>
                      <a:pt x="450850" y="297180"/>
                      <a:pt x="386080" y="350520"/>
                    </a:cubicBezTo>
                    <a:cubicBezTo>
                      <a:pt x="308610" y="414020"/>
                      <a:pt x="173990" y="520700"/>
                      <a:pt x="118110" y="547370"/>
                    </a:cubicBezTo>
                    <a:cubicBezTo>
                      <a:pt x="95250" y="558800"/>
                      <a:pt x="83820" y="562610"/>
                      <a:pt x="67310" y="561340"/>
                    </a:cubicBezTo>
                    <a:cubicBezTo>
                      <a:pt x="50800" y="558800"/>
                      <a:pt x="30480" y="549910"/>
                      <a:pt x="20320" y="537210"/>
                    </a:cubicBezTo>
                    <a:cubicBezTo>
                      <a:pt x="8890" y="524510"/>
                      <a:pt x="0" y="505460"/>
                      <a:pt x="0" y="487680"/>
                    </a:cubicBezTo>
                    <a:cubicBezTo>
                      <a:pt x="1270" y="468630"/>
                      <a:pt x="31750" y="426720"/>
                      <a:pt x="31750" y="426720"/>
                    </a:cubicBezTo>
                  </a:path>
                </a:pathLst>
              </a:custGeom>
              <a:solidFill>
                <a:srgbClr val="E7191F"/>
              </a:solidFill>
              <a:ln cap="sq">
                <a:noFill/>
                <a:prstDash val="solid"/>
                <a:miter/>
              </a:ln>
            </p:spPr>
          </p:sp>
        </p:grpSp>
      </p:grpSp>
      <p:sp>
        <p:nvSpPr>
          <p:cNvPr name="TextBox 17" id="17"/>
          <p:cNvSpPr txBox="true"/>
          <p:nvPr/>
        </p:nvSpPr>
        <p:spPr>
          <a:xfrm rot="0">
            <a:off x="1028700" y="4100616"/>
            <a:ext cx="6458312" cy="165191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499"/>
              </a:lnSpc>
            </a:pPr>
            <a:r>
              <a:rPr lang="en-US" sz="3213" b="true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Remember:</a:t>
            </a:r>
          </a:p>
          <a:p>
            <a:pPr algn="l">
              <a:lnSpc>
                <a:spcPts val="4499"/>
              </a:lnSpc>
              <a:spcBef>
                <a:spcPct val="0"/>
              </a:spcBef>
            </a:pPr>
            <a:r>
              <a:rPr lang="en-US" sz="321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Beginning → Build-up → BIG moment → Fixing it → Ending</a:t>
            </a:r>
          </a:p>
        </p:txBody>
      </p:sp>
      <p:grpSp>
        <p:nvGrpSpPr>
          <p:cNvPr name="Group 18" id="18"/>
          <p:cNvGrpSpPr/>
          <p:nvPr/>
        </p:nvGrpSpPr>
        <p:grpSpPr>
          <a:xfrm rot="0">
            <a:off x="581606" y="6394109"/>
            <a:ext cx="7610385" cy="1131420"/>
            <a:chOff x="0" y="0"/>
            <a:chExt cx="2004381" cy="297987"/>
          </a:xfrm>
        </p:grpSpPr>
        <p:sp>
          <p:nvSpPr>
            <p:cNvPr name="Freeform 19" id="19"/>
            <p:cNvSpPr/>
            <p:nvPr/>
          </p:nvSpPr>
          <p:spPr>
            <a:xfrm flipH="false" flipV="false" rot="0">
              <a:off x="0" y="0"/>
              <a:ext cx="2004381" cy="297987"/>
            </a:xfrm>
            <a:custGeom>
              <a:avLst/>
              <a:gdLst/>
              <a:ahLst/>
              <a:cxnLst/>
              <a:rect r="r" b="b" t="t" l="l"/>
              <a:pathLst>
                <a:path h="297987" w="2004381">
                  <a:moveTo>
                    <a:pt x="26449" y="0"/>
                  </a:moveTo>
                  <a:lnTo>
                    <a:pt x="1977932" y="0"/>
                  </a:lnTo>
                  <a:cubicBezTo>
                    <a:pt x="1992540" y="0"/>
                    <a:pt x="2004381" y="11842"/>
                    <a:pt x="2004381" y="26449"/>
                  </a:cubicBezTo>
                  <a:lnTo>
                    <a:pt x="2004381" y="271538"/>
                  </a:lnTo>
                  <a:cubicBezTo>
                    <a:pt x="2004381" y="278553"/>
                    <a:pt x="2001595" y="285280"/>
                    <a:pt x="1996635" y="290240"/>
                  </a:cubicBezTo>
                  <a:cubicBezTo>
                    <a:pt x="1991674" y="295200"/>
                    <a:pt x="1984947" y="297987"/>
                    <a:pt x="1977932" y="297987"/>
                  </a:cubicBezTo>
                  <a:lnTo>
                    <a:pt x="26449" y="297987"/>
                  </a:lnTo>
                  <a:cubicBezTo>
                    <a:pt x="19435" y="297987"/>
                    <a:pt x="12707" y="295200"/>
                    <a:pt x="7747" y="290240"/>
                  </a:cubicBezTo>
                  <a:cubicBezTo>
                    <a:pt x="2787" y="285280"/>
                    <a:pt x="0" y="278553"/>
                    <a:pt x="0" y="271538"/>
                  </a:cubicBezTo>
                  <a:lnTo>
                    <a:pt x="0" y="26449"/>
                  </a:lnTo>
                  <a:cubicBezTo>
                    <a:pt x="0" y="19435"/>
                    <a:pt x="2787" y="12707"/>
                    <a:pt x="7747" y="7747"/>
                  </a:cubicBezTo>
                  <a:cubicBezTo>
                    <a:pt x="12707" y="2787"/>
                    <a:pt x="19435" y="0"/>
                    <a:pt x="26449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20" id="20"/>
            <p:cNvSpPr txBox="true"/>
            <p:nvPr/>
          </p:nvSpPr>
          <p:spPr>
            <a:xfrm>
              <a:off x="0" y="-38100"/>
              <a:ext cx="2004381" cy="336087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21" id="21"/>
          <p:cNvSpPr txBox="true"/>
          <p:nvPr/>
        </p:nvSpPr>
        <p:spPr>
          <a:xfrm rot="0">
            <a:off x="1028700" y="6646421"/>
            <a:ext cx="6978491" cy="52796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499"/>
              </a:lnSpc>
              <a:spcBef>
                <a:spcPct val="0"/>
              </a:spcBef>
            </a:pPr>
            <a:r>
              <a:rPr lang="en-US" sz="321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Use 2–3 linking words</a:t>
            </a:r>
          </a:p>
        </p:txBody>
      </p:sp>
      <p:sp>
        <p:nvSpPr>
          <p:cNvPr name="TextBox 22" id="22"/>
          <p:cNvSpPr txBox="true"/>
          <p:nvPr/>
        </p:nvSpPr>
        <p:spPr>
          <a:xfrm rot="0">
            <a:off x="13920639" y="7699672"/>
            <a:ext cx="3371711" cy="87313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1">
              <a:lnSpc>
                <a:spcPts val="8034"/>
              </a:lnSpc>
              <a:spcBef>
                <a:spcPct val="0"/>
              </a:spcBef>
            </a:pPr>
            <a:r>
              <a:rPr lang="en-US" sz="321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Click Continue</a:t>
            </a:r>
          </a:p>
        </p:txBody>
      </p:sp>
      <p:sp>
        <p:nvSpPr>
          <p:cNvPr name="TextBox 23" id="23"/>
          <p:cNvSpPr txBox="true"/>
          <p:nvPr/>
        </p:nvSpPr>
        <p:spPr>
          <a:xfrm rot="0">
            <a:off x="12822230" y="7484079"/>
            <a:ext cx="742685" cy="153291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2671"/>
              </a:lnSpc>
              <a:spcBef>
                <a:spcPct val="0"/>
              </a:spcBef>
            </a:pPr>
            <a:r>
              <a:rPr lang="en-US" b="true" sz="9051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2</a:t>
            </a:r>
          </a:p>
        </p:txBody>
      </p:sp>
      <p:sp>
        <p:nvSpPr>
          <p:cNvPr name="TextBox 24" id="24"/>
          <p:cNvSpPr txBox="true"/>
          <p:nvPr/>
        </p:nvSpPr>
        <p:spPr>
          <a:xfrm rot="0">
            <a:off x="7264506" y="2401320"/>
            <a:ext cx="742685" cy="153291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2671"/>
              </a:lnSpc>
              <a:spcBef>
                <a:spcPct val="0"/>
              </a:spcBef>
            </a:pPr>
            <a:r>
              <a:rPr lang="en-US" b="true" sz="9051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1</a:t>
            </a:r>
          </a:p>
        </p:txBody>
      </p:sp>
      <p:sp>
        <p:nvSpPr>
          <p:cNvPr name="Freeform 25" id="25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TextBox 26" id="26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S3</a:t>
            </a:r>
          </a:p>
        </p:txBody>
      </p:sp>
    </p:spTree>
  </p:cSld>
  <p:clrMapOvr>
    <a:masterClrMapping/>
  </p:clrMapOvr>
</p:sld>
</file>

<file path=ppt/slides/slide3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 rot="0">
            <a:off x="9091994" y="1817758"/>
            <a:ext cx="8945843" cy="6578384"/>
          </a:xfrm>
          <a:prstGeom prst="rect">
            <a:avLst/>
          </a:prstGeom>
        </p:spPr>
      </p:pic>
      <p:grpSp>
        <p:nvGrpSpPr>
          <p:cNvPr name="Group 3" id="3"/>
          <p:cNvGrpSpPr/>
          <p:nvPr/>
        </p:nvGrpSpPr>
        <p:grpSpPr>
          <a:xfrm rot="-10800000">
            <a:off x="7055183" y="3035078"/>
            <a:ext cx="2273617" cy="899160"/>
            <a:chOff x="0" y="0"/>
            <a:chExt cx="3031490" cy="1198880"/>
          </a:xfrm>
        </p:grpSpPr>
        <p:grpSp>
          <p:nvGrpSpPr>
            <p:cNvPr name="Group 4" id="4"/>
            <p:cNvGrpSpPr/>
            <p:nvPr/>
          </p:nvGrpSpPr>
          <p:grpSpPr>
            <a:xfrm rot="0">
              <a:off x="30480" y="463550"/>
              <a:ext cx="3001010" cy="271780"/>
              <a:chOff x="0" y="0"/>
              <a:chExt cx="3001010" cy="271780"/>
            </a:xfrm>
          </p:grpSpPr>
          <p:sp>
            <p:nvSpPr>
              <p:cNvPr name="Freeform 5" id="5"/>
              <p:cNvSpPr/>
              <p:nvPr/>
            </p:nvSpPr>
            <p:spPr>
              <a:xfrm flipH="false" flipV="false" rot="0">
                <a:off x="48260" y="0"/>
                <a:ext cx="2903220" cy="273050"/>
              </a:xfrm>
              <a:custGeom>
                <a:avLst/>
                <a:gdLst/>
                <a:ahLst/>
                <a:cxnLst/>
                <a:rect r="r" b="b" t="t" l="l"/>
                <a:pathLst>
                  <a:path h="273050" w="2903220">
                    <a:moveTo>
                      <a:pt x="2830830" y="207010"/>
                    </a:moveTo>
                    <a:cubicBezTo>
                      <a:pt x="1637030" y="198120"/>
                      <a:pt x="299720" y="273050"/>
                      <a:pt x="87630" y="220980"/>
                    </a:cubicBezTo>
                    <a:cubicBezTo>
                      <a:pt x="45720" y="210820"/>
                      <a:pt x="30480" y="203200"/>
                      <a:pt x="17780" y="184150"/>
                    </a:cubicBezTo>
                    <a:cubicBezTo>
                      <a:pt x="5080" y="163830"/>
                      <a:pt x="0" y="125730"/>
                      <a:pt x="8890" y="104140"/>
                    </a:cubicBezTo>
                    <a:cubicBezTo>
                      <a:pt x="17780" y="82550"/>
                      <a:pt x="46990" y="58420"/>
                      <a:pt x="69850" y="53340"/>
                    </a:cubicBezTo>
                    <a:cubicBezTo>
                      <a:pt x="92710" y="48260"/>
                      <a:pt x="129540" y="58420"/>
                      <a:pt x="146050" y="73660"/>
                    </a:cubicBezTo>
                    <a:cubicBezTo>
                      <a:pt x="163830" y="90170"/>
                      <a:pt x="175260" y="127000"/>
                      <a:pt x="171450" y="149860"/>
                    </a:cubicBezTo>
                    <a:cubicBezTo>
                      <a:pt x="167640" y="172720"/>
                      <a:pt x="144780" y="203200"/>
                      <a:pt x="123190" y="213360"/>
                    </a:cubicBezTo>
                    <a:cubicBezTo>
                      <a:pt x="102870" y="223520"/>
                      <a:pt x="64770" y="220980"/>
                      <a:pt x="44450" y="208280"/>
                    </a:cubicBezTo>
                    <a:cubicBezTo>
                      <a:pt x="24130" y="196850"/>
                      <a:pt x="6350" y="162560"/>
                      <a:pt x="2540" y="140970"/>
                    </a:cubicBezTo>
                    <a:cubicBezTo>
                      <a:pt x="1270" y="121920"/>
                      <a:pt x="6350" y="102870"/>
                      <a:pt x="17780" y="87630"/>
                    </a:cubicBezTo>
                    <a:cubicBezTo>
                      <a:pt x="31750" y="71120"/>
                      <a:pt x="45720" y="60960"/>
                      <a:pt x="87630" y="50800"/>
                    </a:cubicBezTo>
                    <a:cubicBezTo>
                      <a:pt x="299720" y="0"/>
                      <a:pt x="1637030" y="73660"/>
                      <a:pt x="2139950" y="73660"/>
                    </a:cubicBezTo>
                    <a:cubicBezTo>
                      <a:pt x="2430780" y="72390"/>
                      <a:pt x="2735580" y="48260"/>
                      <a:pt x="2830830" y="64770"/>
                    </a:cubicBezTo>
                    <a:cubicBezTo>
                      <a:pt x="2856230" y="69850"/>
                      <a:pt x="2866390" y="72390"/>
                      <a:pt x="2877820" y="82550"/>
                    </a:cubicBezTo>
                    <a:cubicBezTo>
                      <a:pt x="2889250" y="92710"/>
                      <a:pt x="2900680" y="110490"/>
                      <a:pt x="2901950" y="127000"/>
                    </a:cubicBezTo>
                    <a:cubicBezTo>
                      <a:pt x="2903220" y="146050"/>
                      <a:pt x="2891790" y="176530"/>
                      <a:pt x="2877820" y="189230"/>
                    </a:cubicBezTo>
                    <a:cubicBezTo>
                      <a:pt x="2866390" y="200660"/>
                      <a:pt x="2830830" y="207010"/>
                      <a:pt x="2830830" y="207010"/>
                    </a:cubicBezTo>
                  </a:path>
                </a:pathLst>
              </a:custGeom>
              <a:solidFill>
                <a:srgbClr val="E7191F"/>
              </a:solidFill>
              <a:ln cap="sq">
                <a:noFill/>
                <a:prstDash val="solid"/>
                <a:miter/>
              </a:ln>
            </p:spPr>
          </p:sp>
        </p:grpSp>
        <p:grpSp>
          <p:nvGrpSpPr>
            <p:cNvPr name="Group 6" id="6"/>
            <p:cNvGrpSpPr/>
            <p:nvPr/>
          </p:nvGrpSpPr>
          <p:grpSpPr>
            <a:xfrm rot="0">
              <a:off x="2540" y="433070"/>
              <a:ext cx="722630" cy="765810"/>
              <a:chOff x="0" y="0"/>
              <a:chExt cx="722630" cy="765810"/>
            </a:xfrm>
          </p:grpSpPr>
          <p:sp>
            <p:nvSpPr>
              <p:cNvPr name="Freeform 7" id="7"/>
              <p:cNvSpPr/>
              <p:nvPr/>
            </p:nvSpPr>
            <p:spPr>
              <a:xfrm flipH="false" flipV="false" rot="0">
                <a:off x="44450" y="49530"/>
                <a:ext cx="627380" cy="665480"/>
              </a:xfrm>
              <a:custGeom>
                <a:avLst/>
                <a:gdLst/>
                <a:ahLst/>
                <a:cxnLst/>
                <a:rect r="r" b="b" t="t" l="l"/>
                <a:pathLst>
                  <a:path h="665480" w="627380">
                    <a:moveTo>
                      <a:pt x="134620" y="26670"/>
                    </a:moveTo>
                    <a:cubicBezTo>
                      <a:pt x="434340" y="374650"/>
                      <a:pt x="580390" y="494030"/>
                      <a:pt x="612140" y="547370"/>
                    </a:cubicBezTo>
                    <a:cubicBezTo>
                      <a:pt x="623570" y="567690"/>
                      <a:pt x="626110" y="577850"/>
                      <a:pt x="626110" y="593090"/>
                    </a:cubicBezTo>
                    <a:cubicBezTo>
                      <a:pt x="626110" y="607060"/>
                      <a:pt x="621030" y="624840"/>
                      <a:pt x="610870" y="637540"/>
                    </a:cubicBezTo>
                    <a:cubicBezTo>
                      <a:pt x="596900" y="650240"/>
                      <a:pt x="566420" y="664210"/>
                      <a:pt x="547370" y="664210"/>
                    </a:cubicBezTo>
                    <a:cubicBezTo>
                      <a:pt x="532130" y="664210"/>
                      <a:pt x="515620" y="657860"/>
                      <a:pt x="504190" y="646430"/>
                    </a:cubicBezTo>
                    <a:cubicBezTo>
                      <a:pt x="491490" y="632460"/>
                      <a:pt x="477520" y="601980"/>
                      <a:pt x="480060" y="581660"/>
                    </a:cubicBezTo>
                    <a:cubicBezTo>
                      <a:pt x="482600" y="561340"/>
                      <a:pt x="501650" y="534670"/>
                      <a:pt x="519430" y="525780"/>
                    </a:cubicBezTo>
                    <a:cubicBezTo>
                      <a:pt x="538480" y="516890"/>
                      <a:pt x="571500" y="516890"/>
                      <a:pt x="588010" y="527050"/>
                    </a:cubicBezTo>
                    <a:cubicBezTo>
                      <a:pt x="605790" y="537210"/>
                      <a:pt x="624840" y="565150"/>
                      <a:pt x="626110" y="584200"/>
                    </a:cubicBezTo>
                    <a:cubicBezTo>
                      <a:pt x="627380" y="604520"/>
                      <a:pt x="613410" y="635000"/>
                      <a:pt x="599440" y="647700"/>
                    </a:cubicBezTo>
                    <a:cubicBezTo>
                      <a:pt x="588010" y="659130"/>
                      <a:pt x="570230" y="664210"/>
                      <a:pt x="554990" y="664210"/>
                    </a:cubicBezTo>
                    <a:cubicBezTo>
                      <a:pt x="541020" y="665480"/>
                      <a:pt x="529590" y="662940"/>
                      <a:pt x="510540" y="651510"/>
                    </a:cubicBezTo>
                    <a:cubicBezTo>
                      <a:pt x="448310" y="613410"/>
                      <a:pt x="273050" y="410210"/>
                      <a:pt x="181610" y="307340"/>
                    </a:cubicBezTo>
                    <a:cubicBezTo>
                      <a:pt x="113030" y="228600"/>
                      <a:pt x="21590" y="137160"/>
                      <a:pt x="6350" y="93980"/>
                    </a:cubicBezTo>
                    <a:cubicBezTo>
                      <a:pt x="0" y="78740"/>
                      <a:pt x="2540" y="69850"/>
                      <a:pt x="6350" y="58420"/>
                    </a:cubicBezTo>
                    <a:cubicBezTo>
                      <a:pt x="10160" y="43180"/>
                      <a:pt x="22860" y="24130"/>
                      <a:pt x="35560" y="13970"/>
                    </a:cubicBezTo>
                    <a:cubicBezTo>
                      <a:pt x="49530" y="5080"/>
                      <a:pt x="71120" y="0"/>
                      <a:pt x="87630" y="1270"/>
                    </a:cubicBezTo>
                    <a:cubicBezTo>
                      <a:pt x="104140" y="3810"/>
                      <a:pt x="134620" y="26670"/>
                      <a:pt x="134620" y="26670"/>
                    </a:cubicBezTo>
                  </a:path>
                </a:pathLst>
              </a:custGeom>
              <a:solidFill>
                <a:srgbClr val="E7191F"/>
              </a:solidFill>
              <a:ln cap="sq">
                <a:noFill/>
                <a:prstDash val="solid"/>
                <a:miter/>
              </a:ln>
            </p:spPr>
          </p:sp>
        </p:grpSp>
        <p:grpSp>
          <p:nvGrpSpPr>
            <p:cNvPr name="Group 8" id="8"/>
            <p:cNvGrpSpPr/>
            <p:nvPr/>
          </p:nvGrpSpPr>
          <p:grpSpPr>
            <a:xfrm rot="0">
              <a:off x="0" y="0"/>
              <a:ext cx="807720" cy="662940"/>
              <a:chOff x="0" y="0"/>
              <a:chExt cx="807720" cy="662940"/>
            </a:xfrm>
          </p:grpSpPr>
          <p:sp>
            <p:nvSpPr>
              <p:cNvPr name="Freeform 9" id="9"/>
              <p:cNvSpPr/>
              <p:nvPr/>
            </p:nvSpPr>
            <p:spPr>
              <a:xfrm flipH="false" flipV="false" rot="0">
                <a:off x="50800" y="50800"/>
                <a:ext cx="707390" cy="562610"/>
              </a:xfrm>
              <a:custGeom>
                <a:avLst/>
                <a:gdLst/>
                <a:ahLst/>
                <a:cxnLst/>
                <a:rect r="r" b="b" t="t" l="l"/>
                <a:pathLst>
                  <a:path h="562610" w="707390">
                    <a:moveTo>
                      <a:pt x="31750" y="426720"/>
                    </a:moveTo>
                    <a:cubicBezTo>
                      <a:pt x="365760" y="190500"/>
                      <a:pt x="408940" y="132080"/>
                      <a:pt x="450850" y="97790"/>
                    </a:cubicBezTo>
                    <a:cubicBezTo>
                      <a:pt x="480060" y="76200"/>
                      <a:pt x="500380" y="64770"/>
                      <a:pt x="528320" y="49530"/>
                    </a:cubicBezTo>
                    <a:cubicBezTo>
                      <a:pt x="558800" y="31750"/>
                      <a:pt x="598170" y="0"/>
                      <a:pt x="628650" y="0"/>
                    </a:cubicBezTo>
                    <a:cubicBezTo>
                      <a:pt x="651510" y="0"/>
                      <a:pt x="678180" y="15240"/>
                      <a:pt x="690880" y="30480"/>
                    </a:cubicBezTo>
                    <a:cubicBezTo>
                      <a:pt x="702310" y="41910"/>
                      <a:pt x="706120" y="59690"/>
                      <a:pt x="706120" y="74930"/>
                    </a:cubicBezTo>
                    <a:cubicBezTo>
                      <a:pt x="706120" y="90170"/>
                      <a:pt x="701040" y="107950"/>
                      <a:pt x="690880" y="119380"/>
                    </a:cubicBezTo>
                    <a:cubicBezTo>
                      <a:pt x="676910" y="134620"/>
                      <a:pt x="647700" y="149860"/>
                      <a:pt x="627380" y="148590"/>
                    </a:cubicBezTo>
                    <a:cubicBezTo>
                      <a:pt x="605790" y="147320"/>
                      <a:pt x="579120" y="128270"/>
                      <a:pt x="567690" y="111760"/>
                    </a:cubicBezTo>
                    <a:cubicBezTo>
                      <a:pt x="558800" y="99060"/>
                      <a:pt x="556260" y="80010"/>
                      <a:pt x="557530" y="66040"/>
                    </a:cubicBezTo>
                    <a:cubicBezTo>
                      <a:pt x="560070" y="50800"/>
                      <a:pt x="566420" y="33020"/>
                      <a:pt x="577850" y="22860"/>
                    </a:cubicBezTo>
                    <a:cubicBezTo>
                      <a:pt x="593090" y="10160"/>
                      <a:pt x="624840" y="0"/>
                      <a:pt x="643890" y="1270"/>
                    </a:cubicBezTo>
                    <a:cubicBezTo>
                      <a:pt x="660400" y="2540"/>
                      <a:pt x="675640" y="11430"/>
                      <a:pt x="685800" y="24130"/>
                    </a:cubicBezTo>
                    <a:cubicBezTo>
                      <a:pt x="698500" y="39370"/>
                      <a:pt x="707390" y="72390"/>
                      <a:pt x="703580" y="91440"/>
                    </a:cubicBezTo>
                    <a:cubicBezTo>
                      <a:pt x="702310" y="106680"/>
                      <a:pt x="693420" y="118110"/>
                      <a:pt x="679450" y="132080"/>
                    </a:cubicBezTo>
                    <a:cubicBezTo>
                      <a:pt x="655320" y="153670"/>
                      <a:pt x="596900" y="163830"/>
                      <a:pt x="554990" y="193040"/>
                    </a:cubicBezTo>
                    <a:cubicBezTo>
                      <a:pt x="500380" y="231140"/>
                      <a:pt x="450850" y="297180"/>
                      <a:pt x="386080" y="350520"/>
                    </a:cubicBezTo>
                    <a:cubicBezTo>
                      <a:pt x="308610" y="414020"/>
                      <a:pt x="173990" y="520700"/>
                      <a:pt x="118110" y="547370"/>
                    </a:cubicBezTo>
                    <a:cubicBezTo>
                      <a:pt x="95250" y="558800"/>
                      <a:pt x="83820" y="562610"/>
                      <a:pt x="67310" y="561340"/>
                    </a:cubicBezTo>
                    <a:cubicBezTo>
                      <a:pt x="50800" y="558800"/>
                      <a:pt x="30480" y="549910"/>
                      <a:pt x="20320" y="537210"/>
                    </a:cubicBezTo>
                    <a:cubicBezTo>
                      <a:pt x="8890" y="524510"/>
                      <a:pt x="0" y="505460"/>
                      <a:pt x="0" y="487680"/>
                    </a:cubicBezTo>
                    <a:cubicBezTo>
                      <a:pt x="1270" y="468630"/>
                      <a:pt x="31750" y="426720"/>
                      <a:pt x="31750" y="426720"/>
                    </a:cubicBezTo>
                  </a:path>
                </a:pathLst>
              </a:custGeom>
              <a:solidFill>
                <a:srgbClr val="E7191F"/>
              </a:solidFill>
              <a:ln cap="sq">
                <a:noFill/>
                <a:prstDash val="solid"/>
                <a:miter/>
              </a:ln>
            </p:spPr>
          </p:sp>
        </p:grpSp>
      </p:grpSp>
      <p:sp>
        <p:nvSpPr>
          <p:cNvPr name="Freeform 10" id="10"/>
          <p:cNvSpPr/>
          <p:nvPr/>
        </p:nvSpPr>
        <p:spPr>
          <a:xfrm flipH="false" flipV="false" rot="0">
            <a:off x="913965" y="2765561"/>
            <a:ext cx="3285489" cy="3240313"/>
          </a:xfrm>
          <a:custGeom>
            <a:avLst/>
            <a:gdLst/>
            <a:ahLst/>
            <a:cxnLst/>
            <a:rect r="r" b="b" t="t" l="l"/>
            <a:pathLst>
              <a:path h="3240313" w="3285489">
                <a:moveTo>
                  <a:pt x="0" y="0"/>
                </a:moveTo>
                <a:lnTo>
                  <a:pt x="3285488" y="0"/>
                </a:lnTo>
                <a:lnTo>
                  <a:pt x="3285488" y="3240313"/>
                </a:lnTo>
                <a:lnTo>
                  <a:pt x="0" y="3240313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11" id="11"/>
          <p:cNvSpPr/>
          <p:nvPr/>
        </p:nvSpPr>
        <p:spPr>
          <a:xfrm flipH="false" flipV="false" rot="0">
            <a:off x="5522859" y="4107281"/>
            <a:ext cx="3411370" cy="3556378"/>
          </a:xfrm>
          <a:custGeom>
            <a:avLst/>
            <a:gdLst/>
            <a:ahLst/>
            <a:cxnLst/>
            <a:rect r="r" b="b" t="t" l="l"/>
            <a:pathLst>
              <a:path h="3556378" w="3411370">
                <a:moveTo>
                  <a:pt x="0" y="0"/>
                </a:moveTo>
                <a:lnTo>
                  <a:pt x="3411370" y="0"/>
                </a:lnTo>
                <a:lnTo>
                  <a:pt x="3411370" y="3556378"/>
                </a:lnTo>
                <a:lnTo>
                  <a:pt x="0" y="3556378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TextBox 12" id="12"/>
          <p:cNvSpPr txBox="true"/>
          <p:nvPr/>
        </p:nvSpPr>
        <p:spPr>
          <a:xfrm rot="0">
            <a:off x="913965" y="1024754"/>
            <a:ext cx="16829672" cy="9708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916"/>
              </a:lnSpc>
              <a:spcBef>
                <a:spcPct val="0"/>
              </a:spcBef>
            </a:pPr>
            <a:r>
              <a:rPr lang="en-US" b="true" sz="5654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Build your character</a:t>
            </a:r>
          </a:p>
        </p:txBody>
      </p:sp>
      <p:grpSp>
        <p:nvGrpSpPr>
          <p:cNvPr name="Group 13" id="13"/>
          <p:cNvGrpSpPr/>
          <p:nvPr/>
        </p:nvGrpSpPr>
        <p:grpSpPr>
          <a:xfrm rot="0">
            <a:off x="319282" y="6034835"/>
            <a:ext cx="4300325" cy="1131420"/>
            <a:chOff x="0" y="0"/>
            <a:chExt cx="1132596" cy="297987"/>
          </a:xfrm>
        </p:grpSpPr>
        <p:sp>
          <p:nvSpPr>
            <p:cNvPr name="Freeform 14" id="14"/>
            <p:cNvSpPr/>
            <p:nvPr/>
          </p:nvSpPr>
          <p:spPr>
            <a:xfrm flipH="false" flipV="false" rot="0">
              <a:off x="0" y="0"/>
              <a:ext cx="1132596" cy="297987"/>
            </a:xfrm>
            <a:custGeom>
              <a:avLst/>
              <a:gdLst/>
              <a:ahLst/>
              <a:cxnLst/>
              <a:rect r="r" b="b" t="t" l="l"/>
              <a:pathLst>
                <a:path h="297987" w="1132596">
                  <a:moveTo>
                    <a:pt x="46808" y="0"/>
                  </a:moveTo>
                  <a:lnTo>
                    <a:pt x="1085788" y="0"/>
                  </a:lnTo>
                  <a:cubicBezTo>
                    <a:pt x="1111639" y="0"/>
                    <a:pt x="1132596" y="20957"/>
                    <a:pt x="1132596" y="46808"/>
                  </a:cubicBezTo>
                  <a:lnTo>
                    <a:pt x="1132596" y="251179"/>
                  </a:lnTo>
                  <a:cubicBezTo>
                    <a:pt x="1132596" y="263593"/>
                    <a:pt x="1127664" y="275499"/>
                    <a:pt x="1118886" y="284277"/>
                  </a:cubicBezTo>
                  <a:cubicBezTo>
                    <a:pt x="1110108" y="293056"/>
                    <a:pt x="1098202" y="297987"/>
                    <a:pt x="1085788" y="297987"/>
                  </a:cubicBezTo>
                  <a:lnTo>
                    <a:pt x="46808" y="297987"/>
                  </a:lnTo>
                  <a:cubicBezTo>
                    <a:pt x="20957" y="297987"/>
                    <a:pt x="0" y="277030"/>
                    <a:pt x="0" y="251179"/>
                  </a:cubicBezTo>
                  <a:lnTo>
                    <a:pt x="0" y="46808"/>
                  </a:lnTo>
                  <a:cubicBezTo>
                    <a:pt x="0" y="34394"/>
                    <a:pt x="4932" y="22488"/>
                    <a:pt x="13710" y="13710"/>
                  </a:cubicBezTo>
                  <a:cubicBezTo>
                    <a:pt x="22488" y="4932"/>
                    <a:pt x="34394" y="0"/>
                    <a:pt x="46808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15" id="15"/>
            <p:cNvSpPr txBox="true"/>
            <p:nvPr/>
          </p:nvSpPr>
          <p:spPr>
            <a:xfrm>
              <a:off x="0" y="-38100"/>
              <a:ext cx="1132596" cy="336087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16" id="16"/>
          <p:cNvSpPr txBox="true"/>
          <p:nvPr/>
        </p:nvSpPr>
        <p:spPr>
          <a:xfrm rot="0">
            <a:off x="493811" y="5968716"/>
            <a:ext cx="4125796" cy="87313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1">
              <a:lnSpc>
                <a:spcPts val="8034"/>
              </a:lnSpc>
              <a:spcBef>
                <a:spcPct val="0"/>
              </a:spcBef>
            </a:pPr>
            <a:r>
              <a:rPr lang="en-US" sz="321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Upload a drawing</a:t>
            </a:r>
          </a:p>
        </p:txBody>
      </p:sp>
      <p:sp>
        <p:nvSpPr>
          <p:cNvPr name="TextBox 17" id="17"/>
          <p:cNvSpPr txBox="true"/>
          <p:nvPr/>
        </p:nvSpPr>
        <p:spPr>
          <a:xfrm rot="0">
            <a:off x="2819033" y="4511672"/>
            <a:ext cx="4125796" cy="87313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1">
              <a:lnSpc>
                <a:spcPts val="8034"/>
              </a:lnSpc>
              <a:spcBef>
                <a:spcPct val="0"/>
              </a:spcBef>
            </a:pPr>
            <a:r>
              <a:rPr lang="en-US" sz="321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OR</a:t>
            </a:r>
          </a:p>
        </p:txBody>
      </p:sp>
      <p:grpSp>
        <p:nvGrpSpPr>
          <p:cNvPr name="Group 18" id="18"/>
          <p:cNvGrpSpPr/>
          <p:nvPr/>
        </p:nvGrpSpPr>
        <p:grpSpPr>
          <a:xfrm rot="0">
            <a:off x="4199453" y="7759078"/>
            <a:ext cx="6047595" cy="1131420"/>
            <a:chOff x="0" y="0"/>
            <a:chExt cx="1592782" cy="297987"/>
          </a:xfrm>
        </p:grpSpPr>
        <p:sp>
          <p:nvSpPr>
            <p:cNvPr name="Freeform 19" id="19"/>
            <p:cNvSpPr/>
            <p:nvPr/>
          </p:nvSpPr>
          <p:spPr>
            <a:xfrm flipH="false" flipV="false" rot="0">
              <a:off x="0" y="0"/>
              <a:ext cx="1592782" cy="297987"/>
            </a:xfrm>
            <a:custGeom>
              <a:avLst/>
              <a:gdLst/>
              <a:ahLst/>
              <a:cxnLst/>
              <a:rect r="r" b="b" t="t" l="l"/>
              <a:pathLst>
                <a:path h="297987" w="1592782">
                  <a:moveTo>
                    <a:pt x="33284" y="0"/>
                  </a:moveTo>
                  <a:lnTo>
                    <a:pt x="1559498" y="0"/>
                  </a:lnTo>
                  <a:cubicBezTo>
                    <a:pt x="1568325" y="0"/>
                    <a:pt x="1576791" y="3507"/>
                    <a:pt x="1583034" y="9749"/>
                  </a:cubicBezTo>
                  <a:cubicBezTo>
                    <a:pt x="1589275" y="15991"/>
                    <a:pt x="1592782" y="24457"/>
                    <a:pt x="1592782" y="33284"/>
                  </a:cubicBezTo>
                  <a:lnTo>
                    <a:pt x="1592782" y="264703"/>
                  </a:lnTo>
                  <a:cubicBezTo>
                    <a:pt x="1592782" y="273530"/>
                    <a:pt x="1589275" y="281996"/>
                    <a:pt x="1583034" y="288238"/>
                  </a:cubicBezTo>
                  <a:cubicBezTo>
                    <a:pt x="1576791" y="294480"/>
                    <a:pt x="1568325" y="297987"/>
                    <a:pt x="1559498" y="297987"/>
                  </a:cubicBezTo>
                  <a:lnTo>
                    <a:pt x="33284" y="297987"/>
                  </a:lnTo>
                  <a:cubicBezTo>
                    <a:pt x="24457" y="297987"/>
                    <a:pt x="15991" y="294480"/>
                    <a:pt x="9749" y="288238"/>
                  </a:cubicBezTo>
                  <a:cubicBezTo>
                    <a:pt x="3507" y="281996"/>
                    <a:pt x="0" y="273530"/>
                    <a:pt x="0" y="264703"/>
                  </a:cubicBezTo>
                  <a:lnTo>
                    <a:pt x="0" y="33284"/>
                  </a:lnTo>
                  <a:cubicBezTo>
                    <a:pt x="0" y="24457"/>
                    <a:pt x="3507" y="15991"/>
                    <a:pt x="9749" y="9749"/>
                  </a:cubicBezTo>
                  <a:cubicBezTo>
                    <a:pt x="15991" y="3507"/>
                    <a:pt x="24457" y="0"/>
                    <a:pt x="33284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20" id="20"/>
            <p:cNvSpPr txBox="true"/>
            <p:nvPr/>
          </p:nvSpPr>
          <p:spPr>
            <a:xfrm>
              <a:off x="0" y="-38100"/>
              <a:ext cx="1592782" cy="336087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21" id="21"/>
          <p:cNvSpPr txBox="true"/>
          <p:nvPr/>
        </p:nvSpPr>
        <p:spPr>
          <a:xfrm rot="0">
            <a:off x="4489033" y="7692959"/>
            <a:ext cx="5468435" cy="87313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1">
              <a:lnSpc>
                <a:spcPts val="8034"/>
              </a:lnSpc>
              <a:spcBef>
                <a:spcPct val="0"/>
              </a:spcBef>
            </a:pPr>
            <a:r>
              <a:rPr lang="en-US" sz="321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A picture of a character</a:t>
            </a:r>
          </a:p>
        </p:txBody>
      </p:sp>
      <p:grpSp>
        <p:nvGrpSpPr>
          <p:cNvPr name="Group 22" id="22"/>
          <p:cNvGrpSpPr/>
          <p:nvPr/>
        </p:nvGrpSpPr>
        <p:grpSpPr>
          <a:xfrm rot="0">
            <a:off x="11790865" y="7663877"/>
            <a:ext cx="5501485" cy="1811936"/>
            <a:chOff x="0" y="0"/>
            <a:chExt cx="1448951" cy="477218"/>
          </a:xfrm>
        </p:grpSpPr>
        <p:sp>
          <p:nvSpPr>
            <p:cNvPr name="Freeform 23" id="23"/>
            <p:cNvSpPr/>
            <p:nvPr/>
          </p:nvSpPr>
          <p:spPr>
            <a:xfrm flipH="false" flipV="false" rot="0">
              <a:off x="0" y="0"/>
              <a:ext cx="1448951" cy="477218"/>
            </a:xfrm>
            <a:custGeom>
              <a:avLst/>
              <a:gdLst/>
              <a:ahLst/>
              <a:cxnLst/>
              <a:rect r="r" b="b" t="t" l="l"/>
              <a:pathLst>
                <a:path h="477218" w="1448951">
                  <a:moveTo>
                    <a:pt x="36588" y="0"/>
                  </a:moveTo>
                  <a:lnTo>
                    <a:pt x="1412363" y="0"/>
                  </a:lnTo>
                  <a:cubicBezTo>
                    <a:pt x="1432570" y="0"/>
                    <a:pt x="1448951" y="16381"/>
                    <a:pt x="1448951" y="36588"/>
                  </a:cubicBezTo>
                  <a:lnTo>
                    <a:pt x="1448951" y="440629"/>
                  </a:lnTo>
                  <a:cubicBezTo>
                    <a:pt x="1448951" y="460836"/>
                    <a:pt x="1432570" y="477218"/>
                    <a:pt x="1412363" y="477218"/>
                  </a:cubicBezTo>
                  <a:lnTo>
                    <a:pt x="36588" y="477218"/>
                  </a:lnTo>
                  <a:cubicBezTo>
                    <a:pt x="16381" y="477218"/>
                    <a:pt x="0" y="460836"/>
                    <a:pt x="0" y="440629"/>
                  </a:cubicBezTo>
                  <a:lnTo>
                    <a:pt x="0" y="36588"/>
                  </a:lnTo>
                  <a:cubicBezTo>
                    <a:pt x="0" y="16381"/>
                    <a:pt x="16381" y="0"/>
                    <a:pt x="36588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24" id="24"/>
            <p:cNvSpPr txBox="true"/>
            <p:nvPr/>
          </p:nvSpPr>
          <p:spPr>
            <a:xfrm>
              <a:off x="0" y="-38100"/>
              <a:ext cx="1448951" cy="51531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25" id="25"/>
          <p:cNvSpPr txBox="true"/>
          <p:nvPr/>
        </p:nvSpPr>
        <p:spPr>
          <a:xfrm rot="0">
            <a:off x="8709836" y="7474661"/>
            <a:ext cx="4125796" cy="87313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1">
              <a:lnSpc>
                <a:spcPts val="8034"/>
              </a:lnSpc>
              <a:spcBef>
                <a:spcPct val="0"/>
              </a:spcBef>
            </a:pPr>
            <a:r>
              <a:rPr lang="en-US" sz="321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OR</a:t>
            </a:r>
          </a:p>
        </p:txBody>
      </p:sp>
      <p:sp>
        <p:nvSpPr>
          <p:cNvPr name="TextBox 26" id="26"/>
          <p:cNvSpPr txBox="true"/>
          <p:nvPr/>
        </p:nvSpPr>
        <p:spPr>
          <a:xfrm rot="0">
            <a:off x="11790865" y="7474661"/>
            <a:ext cx="5468435" cy="188634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1">
              <a:lnSpc>
                <a:spcPts val="8034"/>
              </a:lnSpc>
              <a:spcBef>
                <a:spcPct val="0"/>
              </a:spcBef>
            </a:pPr>
            <a:r>
              <a:rPr lang="en-US" sz="321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Click ‘Continue without uploading character’</a:t>
            </a:r>
          </a:p>
        </p:txBody>
      </p:sp>
      <p:sp>
        <p:nvSpPr>
          <p:cNvPr name="Freeform 27" id="27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TextBox 28" id="28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S3</a:t>
            </a:r>
          </a:p>
        </p:txBody>
      </p:sp>
    </p:spTree>
  </p:cSld>
  <p:clrMapOvr>
    <a:masterClrMapping/>
  </p:clrMapOvr>
</p:sld>
</file>

<file path=ppt/slides/slide3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 rot="0">
            <a:off x="9543280" y="2058428"/>
            <a:ext cx="8945843" cy="6578384"/>
          </a:xfrm>
          <a:prstGeom prst="rect">
            <a:avLst/>
          </a:prstGeom>
        </p:spPr>
      </p:pic>
      <p:sp>
        <p:nvSpPr>
          <p:cNvPr name="TextBox 3" id="3"/>
          <p:cNvSpPr txBox="true"/>
          <p:nvPr/>
        </p:nvSpPr>
        <p:spPr>
          <a:xfrm rot="0">
            <a:off x="913965" y="1024754"/>
            <a:ext cx="16829672" cy="9708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916"/>
              </a:lnSpc>
              <a:spcBef>
                <a:spcPct val="0"/>
              </a:spcBef>
            </a:pPr>
            <a:r>
              <a:rPr lang="en-US" b="true" sz="5654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Build your character</a:t>
            </a:r>
          </a:p>
        </p:txBody>
      </p:sp>
      <p:grpSp>
        <p:nvGrpSpPr>
          <p:cNvPr name="Group 4" id="4"/>
          <p:cNvGrpSpPr/>
          <p:nvPr/>
        </p:nvGrpSpPr>
        <p:grpSpPr>
          <a:xfrm rot="0">
            <a:off x="2141011" y="2803915"/>
            <a:ext cx="7002989" cy="1872752"/>
            <a:chOff x="0" y="0"/>
            <a:chExt cx="1844409" cy="493235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0" y="0"/>
              <a:ext cx="1844409" cy="493235"/>
            </a:xfrm>
            <a:custGeom>
              <a:avLst/>
              <a:gdLst/>
              <a:ahLst/>
              <a:cxnLst/>
              <a:rect r="r" b="b" t="t" l="l"/>
              <a:pathLst>
                <a:path h="493235" w="1844409">
                  <a:moveTo>
                    <a:pt x="28743" y="0"/>
                  </a:moveTo>
                  <a:lnTo>
                    <a:pt x="1815665" y="0"/>
                  </a:lnTo>
                  <a:cubicBezTo>
                    <a:pt x="1823289" y="0"/>
                    <a:pt x="1830600" y="3028"/>
                    <a:pt x="1835990" y="8419"/>
                  </a:cubicBezTo>
                  <a:cubicBezTo>
                    <a:pt x="1841380" y="13809"/>
                    <a:pt x="1844409" y="21120"/>
                    <a:pt x="1844409" y="28743"/>
                  </a:cubicBezTo>
                  <a:lnTo>
                    <a:pt x="1844409" y="464492"/>
                  </a:lnTo>
                  <a:cubicBezTo>
                    <a:pt x="1844409" y="472115"/>
                    <a:pt x="1841380" y="479426"/>
                    <a:pt x="1835990" y="484816"/>
                  </a:cubicBezTo>
                  <a:cubicBezTo>
                    <a:pt x="1830600" y="490207"/>
                    <a:pt x="1823289" y="493235"/>
                    <a:pt x="1815665" y="493235"/>
                  </a:cubicBezTo>
                  <a:lnTo>
                    <a:pt x="28743" y="493235"/>
                  </a:lnTo>
                  <a:cubicBezTo>
                    <a:pt x="21120" y="493235"/>
                    <a:pt x="13809" y="490207"/>
                    <a:pt x="8419" y="484816"/>
                  </a:cubicBezTo>
                  <a:cubicBezTo>
                    <a:pt x="3028" y="479426"/>
                    <a:pt x="0" y="472115"/>
                    <a:pt x="0" y="464492"/>
                  </a:cubicBezTo>
                  <a:lnTo>
                    <a:pt x="0" y="28743"/>
                  </a:lnTo>
                  <a:cubicBezTo>
                    <a:pt x="0" y="21120"/>
                    <a:pt x="3028" y="13809"/>
                    <a:pt x="8419" y="8419"/>
                  </a:cubicBezTo>
                  <a:cubicBezTo>
                    <a:pt x="13809" y="3028"/>
                    <a:pt x="21120" y="0"/>
                    <a:pt x="28743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6" id="6"/>
            <p:cNvSpPr txBox="true"/>
            <p:nvPr/>
          </p:nvSpPr>
          <p:spPr>
            <a:xfrm>
              <a:off x="0" y="-38100"/>
              <a:ext cx="1844409" cy="53133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7" id="7"/>
          <p:cNvSpPr txBox="true"/>
          <p:nvPr/>
        </p:nvSpPr>
        <p:spPr>
          <a:xfrm rot="0">
            <a:off x="2588104" y="2616610"/>
            <a:ext cx="5876813" cy="188634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034"/>
              </a:lnSpc>
            </a:pPr>
            <a:r>
              <a:rPr lang="en-US" sz="321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Choose Character Type:</a:t>
            </a:r>
          </a:p>
          <a:p>
            <a:pPr algn="ctr" marL="0" indent="0" lvl="1">
              <a:lnSpc>
                <a:spcPts val="8034"/>
              </a:lnSpc>
              <a:spcBef>
                <a:spcPct val="0"/>
              </a:spcBef>
            </a:pPr>
            <a:r>
              <a:rPr lang="en-US" sz="321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Human, Animal or Fictional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1057473" y="2892870"/>
            <a:ext cx="742685" cy="153291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2671"/>
              </a:lnSpc>
              <a:spcBef>
                <a:spcPct val="0"/>
              </a:spcBef>
            </a:pPr>
            <a:r>
              <a:rPr lang="en-US" b="true" sz="9051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1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10879677" y="7787525"/>
            <a:ext cx="7408323" cy="87313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1">
              <a:lnSpc>
                <a:spcPts val="8034"/>
              </a:lnSpc>
              <a:spcBef>
                <a:spcPct val="0"/>
              </a:spcBef>
            </a:pPr>
            <a:r>
              <a:rPr lang="en-US" sz="321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Click ‘Generate New Character’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10136992" y="7499162"/>
            <a:ext cx="742685" cy="153291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2671"/>
              </a:lnSpc>
              <a:spcBef>
                <a:spcPct val="0"/>
              </a:spcBef>
            </a:pPr>
            <a:r>
              <a:rPr lang="en-US" b="true" sz="9051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4</a:t>
            </a:r>
          </a:p>
        </p:txBody>
      </p:sp>
      <p:grpSp>
        <p:nvGrpSpPr>
          <p:cNvPr name="Group 11" id="11"/>
          <p:cNvGrpSpPr/>
          <p:nvPr/>
        </p:nvGrpSpPr>
        <p:grpSpPr>
          <a:xfrm rot="0">
            <a:off x="2141011" y="5143500"/>
            <a:ext cx="7002989" cy="1872752"/>
            <a:chOff x="0" y="0"/>
            <a:chExt cx="1844409" cy="493235"/>
          </a:xfrm>
        </p:grpSpPr>
        <p:sp>
          <p:nvSpPr>
            <p:cNvPr name="Freeform 12" id="12"/>
            <p:cNvSpPr/>
            <p:nvPr/>
          </p:nvSpPr>
          <p:spPr>
            <a:xfrm flipH="false" flipV="false" rot="0">
              <a:off x="0" y="0"/>
              <a:ext cx="1844409" cy="493235"/>
            </a:xfrm>
            <a:custGeom>
              <a:avLst/>
              <a:gdLst/>
              <a:ahLst/>
              <a:cxnLst/>
              <a:rect r="r" b="b" t="t" l="l"/>
              <a:pathLst>
                <a:path h="493235" w="1844409">
                  <a:moveTo>
                    <a:pt x="28743" y="0"/>
                  </a:moveTo>
                  <a:lnTo>
                    <a:pt x="1815665" y="0"/>
                  </a:lnTo>
                  <a:cubicBezTo>
                    <a:pt x="1823289" y="0"/>
                    <a:pt x="1830600" y="3028"/>
                    <a:pt x="1835990" y="8419"/>
                  </a:cubicBezTo>
                  <a:cubicBezTo>
                    <a:pt x="1841380" y="13809"/>
                    <a:pt x="1844409" y="21120"/>
                    <a:pt x="1844409" y="28743"/>
                  </a:cubicBezTo>
                  <a:lnTo>
                    <a:pt x="1844409" y="464492"/>
                  </a:lnTo>
                  <a:cubicBezTo>
                    <a:pt x="1844409" y="472115"/>
                    <a:pt x="1841380" y="479426"/>
                    <a:pt x="1835990" y="484816"/>
                  </a:cubicBezTo>
                  <a:cubicBezTo>
                    <a:pt x="1830600" y="490207"/>
                    <a:pt x="1823289" y="493235"/>
                    <a:pt x="1815665" y="493235"/>
                  </a:cubicBezTo>
                  <a:lnTo>
                    <a:pt x="28743" y="493235"/>
                  </a:lnTo>
                  <a:cubicBezTo>
                    <a:pt x="21120" y="493235"/>
                    <a:pt x="13809" y="490207"/>
                    <a:pt x="8419" y="484816"/>
                  </a:cubicBezTo>
                  <a:cubicBezTo>
                    <a:pt x="3028" y="479426"/>
                    <a:pt x="0" y="472115"/>
                    <a:pt x="0" y="464492"/>
                  </a:cubicBezTo>
                  <a:lnTo>
                    <a:pt x="0" y="28743"/>
                  </a:lnTo>
                  <a:cubicBezTo>
                    <a:pt x="0" y="21120"/>
                    <a:pt x="3028" y="13809"/>
                    <a:pt x="8419" y="8419"/>
                  </a:cubicBezTo>
                  <a:cubicBezTo>
                    <a:pt x="13809" y="3028"/>
                    <a:pt x="21120" y="0"/>
                    <a:pt x="28743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13" id="13"/>
            <p:cNvSpPr txBox="true"/>
            <p:nvPr/>
          </p:nvSpPr>
          <p:spPr>
            <a:xfrm>
              <a:off x="0" y="-38100"/>
              <a:ext cx="1844409" cy="53133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14" id="14"/>
          <p:cNvSpPr txBox="true"/>
          <p:nvPr/>
        </p:nvSpPr>
        <p:spPr>
          <a:xfrm rot="0">
            <a:off x="2588104" y="4956195"/>
            <a:ext cx="5876813" cy="188634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1">
              <a:lnSpc>
                <a:spcPts val="8034"/>
              </a:lnSpc>
              <a:spcBef>
                <a:spcPct val="0"/>
              </a:spcBef>
            </a:pPr>
            <a:r>
              <a:rPr lang="en-US" sz="321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Age or character type if its an animal or fictional</a:t>
            </a:r>
          </a:p>
        </p:txBody>
      </p:sp>
      <p:sp>
        <p:nvSpPr>
          <p:cNvPr name="TextBox 15" id="15"/>
          <p:cNvSpPr txBox="true"/>
          <p:nvPr/>
        </p:nvSpPr>
        <p:spPr>
          <a:xfrm rot="0">
            <a:off x="1057473" y="5232454"/>
            <a:ext cx="742685" cy="153291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2671"/>
              </a:lnSpc>
              <a:spcBef>
                <a:spcPct val="0"/>
              </a:spcBef>
            </a:pPr>
            <a:r>
              <a:rPr lang="en-US" b="true" sz="9051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2</a:t>
            </a:r>
          </a:p>
        </p:txBody>
      </p:sp>
      <p:grpSp>
        <p:nvGrpSpPr>
          <p:cNvPr name="Group 16" id="16"/>
          <p:cNvGrpSpPr/>
          <p:nvPr/>
        </p:nvGrpSpPr>
        <p:grpSpPr>
          <a:xfrm rot="0">
            <a:off x="2112238" y="7482977"/>
            <a:ext cx="7002989" cy="1872752"/>
            <a:chOff x="0" y="0"/>
            <a:chExt cx="1844409" cy="493235"/>
          </a:xfrm>
        </p:grpSpPr>
        <p:sp>
          <p:nvSpPr>
            <p:cNvPr name="Freeform 17" id="17"/>
            <p:cNvSpPr/>
            <p:nvPr/>
          </p:nvSpPr>
          <p:spPr>
            <a:xfrm flipH="false" flipV="false" rot="0">
              <a:off x="0" y="0"/>
              <a:ext cx="1844409" cy="493235"/>
            </a:xfrm>
            <a:custGeom>
              <a:avLst/>
              <a:gdLst/>
              <a:ahLst/>
              <a:cxnLst/>
              <a:rect r="r" b="b" t="t" l="l"/>
              <a:pathLst>
                <a:path h="493235" w="1844409">
                  <a:moveTo>
                    <a:pt x="28743" y="0"/>
                  </a:moveTo>
                  <a:lnTo>
                    <a:pt x="1815665" y="0"/>
                  </a:lnTo>
                  <a:cubicBezTo>
                    <a:pt x="1823289" y="0"/>
                    <a:pt x="1830600" y="3028"/>
                    <a:pt x="1835990" y="8419"/>
                  </a:cubicBezTo>
                  <a:cubicBezTo>
                    <a:pt x="1841380" y="13809"/>
                    <a:pt x="1844409" y="21120"/>
                    <a:pt x="1844409" y="28743"/>
                  </a:cubicBezTo>
                  <a:lnTo>
                    <a:pt x="1844409" y="464492"/>
                  </a:lnTo>
                  <a:cubicBezTo>
                    <a:pt x="1844409" y="472115"/>
                    <a:pt x="1841380" y="479426"/>
                    <a:pt x="1835990" y="484816"/>
                  </a:cubicBezTo>
                  <a:cubicBezTo>
                    <a:pt x="1830600" y="490207"/>
                    <a:pt x="1823289" y="493235"/>
                    <a:pt x="1815665" y="493235"/>
                  </a:cubicBezTo>
                  <a:lnTo>
                    <a:pt x="28743" y="493235"/>
                  </a:lnTo>
                  <a:cubicBezTo>
                    <a:pt x="21120" y="493235"/>
                    <a:pt x="13809" y="490207"/>
                    <a:pt x="8419" y="484816"/>
                  </a:cubicBezTo>
                  <a:cubicBezTo>
                    <a:pt x="3028" y="479426"/>
                    <a:pt x="0" y="472115"/>
                    <a:pt x="0" y="464492"/>
                  </a:cubicBezTo>
                  <a:lnTo>
                    <a:pt x="0" y="28743"/>
                  </a:lnTo>
                  <a:cubicBezTo>
                    <a:pt x="0" y="21120"/>
                    <a:pt x="3028" y="13809"/>
                    <a:pt x="8419" y="8419"/>
                  </a:cubicBezTo>
                  <a:cubicBezTo>
                    <a:pt x="13809" y="3028"/>
                    <a:pt x="21120" y="0"/>
                    <a:pt x="28743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18" id="18"/>
            <p:cNvSpPr txBox="true"/>
            <p:nvPr/>
          </p:nvSpPr>
          <p:spPr>
            <a:xfrm>
              <a:off x="0" y="-38100"/>
              <a:ext cx="1844409" cy="53133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19" id="19"/>
          <p:cNvSpPr txBox="true"/>
          <p:nvPr/>
        </p:nvSpPr>
        <p:spPr>
          <a:xfrm rot="0">
            <a:off x="2095353" y="7473452"/>
            <a:ext cx="7036759" cy="87313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1">
              <a:lnSpc>
                <a:spcPts val="8034"/>
              </a:lnSpc>
              <a:spcBef>
                <a:spcPct val="0"/>
              </a:spcBef>
            </a:pPr>
            <a:r>
              <a:rPr lang="en-US" sz="321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Type character appearance.</a:t>
            </a:r>
          </a:p>
        </p:txBody>
      </p:sp>
      <p:sp>
        <p:nvSpPr>
          <p:cNvPr name="TextBox 20" id="20"/>
          <p:cNvSpPr txBox="true"/>
          <p:nvPr/>
        </p:nvSpPr>
        <p:spPr>
          <a:xfrm rot="0">
            <a:off x="1028700" y="7571932"/>
            <a:ext cx="742685" cy="153291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2671"/>
              </a:lnSpc>
              <a:spcBef>
                <a:spcPct val="0"/>
              </a:spcBef>
            </a:pPr>
            <a:r>
              <a:rPr lang="en-US" b="true" sz="9051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3</a:t>
            </a:r>
          </a:p>
        </p:txBody>
      </p:sp>
      <p:sp>
        <p:nvSpPr>
          <p:cNvPr name="TextBox 21" id="21"/>
          <p:cNvSpPr txBox="true"/>
          <p:nvPr/>
        </p:nvSpPr>
        <p:spPr>
          <a:xfrm rot="0">
            <a:off x="2905194" y="8565658"/>
            <a:ext cx="4904033" cy="34732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896"/>
              </a:lnSpc>
              <a:spcBef>
                <a:spcPct val="0"/>
              </a:spcBef>
            </a:pPr>
            <a:r>
              <a:rPr lang="en-US" sz="2068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What does the character look like?</a:t>
            </a:r>
          </a:p>
        </p:txBody>
      </p:sp>
      <p:grpSp>
        <p:nvGrpSpPr>
          <p:cNvPr name="Group 22" id="22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23" id="23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24" id="24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25" id="25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TextBox 26" id="26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S3</a:t>
            </a:r>
          </a:p>
        </p:txBody>
      </p:sp>
    </p:spTree>
  </p:cSld>
  <p:clrMapOvr>
    <a:masterClrMapping/>
  </p:clrMapOvr>
</p:sld>
</file>

<file path=ppt/slides/slide3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 rot="0">
            <a:off x="56645" y="2333478"/>
            <a:ext cx="10287842" cy="7565231"/>
          </a:xfrm>
          <a:prstGeom prst="rect">
            <a:avLst/>
          </a:prstGeom>
        </p:spPr>
      </p:pic>
      <p:pic>
        <p:nvPicPr>
          <p:cNvPr name="Picture 3" id="3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 rot="0">
            <a:off x="9623387" y="3609980"/>
            <a:ext cx="8330087" cy="6125583"/>
          </a:xfrm>
          <a:prstGeom prst="rect">
            <a:avLst/>
          </a:prstGeom>
        </p:spPr>
      </p:pic>
      <p:sp>
        <p:nvSpPr>
          <p:cNvPr name="TextBox 4" id="4"/>
          <p:cNvSpPr txBox="true"/>
          <p:nvPr/>
        </p:nvSpPr>
        <p:spPr>
          <a:xfrm rot="0">
            <a:off x="913965" y="1024754"/>
            <a:ext cx="16829672" cy="9708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916"/>
              </a:lnSpc>
              <a:spcBef>
                <a:spcPct val="0"/>
              </a:spcBef>
            </a:pPr>
            <a:r>
              <a:rPr lang="en-US" b="true" sz="5654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Build your character</a:t>
            </a:r>
          </a:p>
        </p:txBody>
      </p:sp>
      <p:grpSp>
        <p:nvGrpSpPr>
          <p:cNvPr name="Group 5" id="5"/>
          <p:cNvGrpSpPr/>
          <p:nvPr/>
        </p:nvGrpSpPr>
        <p:grpSpPr>
          <a:xfrm rot="0">
            <a:off x="10317561" y="2254422"/>
            <a:ext cx="7002989" cy="1872752"/>
            <a:chOff x="0" y="0"/>
            <a:chExt cx="1844409" cy="493235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0" y="0"/>
              <a:ext cx="1844409" cy="493235"/>
            </a:xfrm>
            <a:custGeom>
              <a:avLst/>
              <a:gdLst/>
              <a:ahLst/>
              <a:cxnLst/>
              <a:rect r="r" b="b" t="t" l="l"/>
              <a:pathLst>
                <a:path h="493235" w="1844409">
                  <a:moveTo>
                    <a:pt x="28743" y="0"/>
                  </a:moveTo>
                  <a:lnTo>
                    <a:pt x="1815665" y="0"/>
                  </a:lnTo>
                  <a:cubicBezTo>
                    <a:pt x="1823289" y="0"/>
                    <a:pt x="1830600" y="3028"/>
                    <a:pt x="1835990" y="8419"/>
                  </a:cubicBezTo>
                  <a:cubicBezTo>
                    <a:pt x="1841380" y="13809"/>
                    <a:pt x="1844409" y="21120"/>
                    <a:pt x="1844409" y="28743"/>
                  </a:cubicBezTo>
                  <a:lnTo>
                    <a:pt x="1844409" y="464492"/>
                  </a:lnTo>
                  <a:cubicBezTo>
                    <a:pt x="1844409" y="472115"/>
                    <a:pt x="1841380" y="479426"/>
                    <a:pt x="1835990" y="484816"/>
                  </a:cubicBezTo>
                  <a:cubicBezTo>
                    <a:pt x="1830600" y="490207"/>
                    <a:pt x="1823289" y="493235"/>
                    <a:pt x="1815665" y="493235"/>
                  </a:cubicBezTo>
                  <a:lnTo>
                    <a:pt x="28743" y="493235"/>
                  </a:lnTo>
                  <a:cubicBezTo>
                    <a:pt x="21120" y="493235"/>
                    <a:pt x="13809" y="490207"/>
                    <a:pt x="8419" y="484816"/>
                  </a:cubicBezTo>
                  <a:cubicBezTo>
                    <a:pt x="3028" y="479426"/>
                    <a:pt x="0" y="472115"/>
                    <a:pt x="0" y="464492"/>
                  </a:cubicBezTo>
                  <a:lnTo>
                    <a:pt x="0" y="28743"/>
                  </a:lnTo>
                  <a:cubicBezTo>
                    <a:pt x="0" y="21120"/>
                    <a:pt x="3028" y="13809"/>
                    <a:pt x="8419" y="8419"/>
                  </a:cubicBezTo>
                  <a:cubicBezTo>
                    <a:pt x="13809" y="3028"/>
                    <a:pt x="21120" y="0"/>
                    <a:pt x="28743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7" id="7"/>
            <p:cNvSpPr txBox="true"/>
            <p:nvPr/>
          </p:nvSpPr>
          <p:spPr>
            <a:xfrm>
              <a:off x="0" y="-38100"/>
              <a:ext cx="1844409" cy="53133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8" id="8"/>
          <p:cNvSpPr txBox="true"/>
          <p:nvPr/>
        </p:nvSpPr>
        <p:spPr>
          <a:xfrm rot="0">
            <a:off x="10764655" y="2067117"/>
            <a:ext cx="5876813" cy="188634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1">
              <a:lnSpc>
                <a:spcPts val="8034"/>
              </a:lnSpc>
              <a:spcBef>
                <a:spcPct val="0"/>
              </a:spcBef>
            </a:pPr>
            <a:r>
              <a:rPr lang="en-US" sz="321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Click to view all of the characters you have made</a:t>
            </a:r>
          </a:p>
        </p:txBody>
      </p:sp>
      <p:grpSp>
        <p:nvGrpSpPr>
          <p:cNvPr name="Group 9" id="9"/>
          <p:cNvGrpSpPr/>
          <p:nvPr/>
        </p:nvGrpSpPr>
        <p:grpSpPr>
          <a:xfrm rot="0">
            <a:off x="8221980" y="3473767"/>
            <a:ext cx="2410778" cy="950595"/>
            <a:chOff x="0" y="0"/>
            <a:chExt cx="3214370" cy="1267460"/>
          </a:xfrm>
        </p:grpSpPr>
        <p:sp>
          <p:nvSpPr>
            <p:cNvPr name="Freeform 10" id="10"/>
            <p:cNvSpPr/>
            <p:nvPr/>
          </p:nvSpPr>
          <p:spPr>
            <a:xfrm flipH="false" flipV="false" rot="0">
              <a:off x="46990" y="39370"/>
              <a:ext cx="3117850" cy="1191260"/>
            </a:xfrm>
            <a:custGeom>
              <a:avLst/>
              <a:gdLst/>
              <a:ahLst/>
              <a:cxnLst/>
              <a:rect r="r" b="b" t="t" l="l"/>
              <a:pathLst>
                <a:path h="1191260" w="3117850">
                  <a:moveTo>
                    <a:pt x="3037840" y="172720"/>
                  </a:moveTo>
                  <a:cubicBezTo>
                    <a:pt x="2485390" y="187960"/>
                    <a:pt x="2385060" y="222250"/>
                    <a:pt x="2282190" y="234950"/>
                  </a:cubicBezTo>
                  <a:cubicBezTo>
                    <a:pt x="2186940" y="245110"/>
                    <a:pt x="2096770" y="232410"/>
                    <a:pt x="2004060" y="248920"/>
                  </a:cubicBezTo>
                  <a:cubicBezTo>
                    <a:pt x="1910080" y="265430"/>
                    <a:pt x="1823720" y="298450"/>
                    <a:pt x="1723390" y="335280"/>
                  </a:cubicBezTo>
                  <a:cubicBezTo>
                    <a:pt x="1606550" y="378460"/>
                    <a:pt x="1447800" y="463550"/>
                    <a:pt x="1346200" y="499110"/>
                  </a:cubicBezTo>
                  <a:cubicBezTo>
                    <a:pt x="1282700" y="520700"/>
                    <a:pt x="1244600" y="518160"/>
                    <a:pt x="1184910" y="541020"/>
                  </a:cubicBezTo>
                  <a:cubicBezTo>
                    <a:pt x="1103630" y="571500"/>
                    <a:pt x="1012190" y="626110"/>
                    <a:pt x="911860" y="676910"/>
                  </a:cubicBezTo>
                  <a:cubicBezTo>
                    <a:pt x="784860" y="740410"/>
                    <a:pt x="604520" y="824230"/>
                    <a:pt x="487680" y="895350"/>
                  </a:cubicBezTo>
                  <a:cubicBezTo>
                    <a:pt x="398780" y="948690"/>
                    <a:pt x="314960" y="1008380"/>
                    <a:pt x="264160" y="1054100"/>
                  </a:cubicBezTo>
                  <a:cubicBezTo>
                    <a:pt x="233680" y="1079500"/>
                    <a:pt x="228600" y="1104900"/>
                    <a:pt x="199390" y="1123950"/>
                  </a:cubicBezTo>
                  <a:cubicBezTo>
                    <a:pt x="161290" y="1149350"/>
                    <a:pt x="80010" y="1191260"/>
                    <a:pt x="46990" y="1176020"/>
                  </a:cubicBezTo>
                  <a:cubicBezTo>
                    <a:pt x="20320" y="1164590"/>
                    <a:pt x="8890" y="1111250"/>
                    <a:pt x="3810" y="1076960"/>
                  </a:cubicBezTo>
                  <a:cubicBezTo>
                    <a:pt x="0" y="1041400"/>
                    <a:pt x="12700" y="1007110"/>
                    <a:pt x="20320" y="963930"/>
                  </a:cubicBezTo>
                  <a:cubicBezTo>
                    <a:pt x="31750" y="905510"/>
                    <a:pt x="48260" y="815340"/>
                    <a:pt x="64770" y="754380"/>
                  </a:cubicBezTo>
                  <a:cubicBezTo>
                    <a:pt x="78740" y="706120"/>
                    <a:pt x="88900" y="661670"/>
                    <a:pt x="107950" y="628650"/>
                  </a:cubicBezTo>
                  <a:cubicBezTo>
                    <a:pt x="124460" y="603250"/>
                    <a:pt x="140970" y="576580"/>
                    <a:pt x="163830" y="568960"/>
                  </a:cubicBezTo>
                  <a:cubicBezTo>
                    <a:pt x="186690" y="561340"/>
                    <a:pt x="224790" y="566420"/>
                    <a:pt x="243840" y="581660"/>
                  </a:cubicBezTo>
                  <a:cubicBezTo>
                    <a:pt x="264160" y="595630"/>
                    <a:pt x="278130" y="632460"/>
                    <a:pt x="279400" y="654050"/>
                  </a:cubicBezTo>
                  <a:cubicBezTo>
                    <a:pt x="280670" y="673100"/>
                    <a:pt x="273050" y="693420"/>
                    <a:pt x="259080" y="706120"/>
                  </a:cubicBezTo>
                  <a:cubicBezTo>
                    <a:pt x="243840" y="722630"/>
                    <a:pt x="208280" y="739140"/>
                    <a:pt x="184150" y="737870"/>
                  </a:cubicBezTo>
                  <a:cubicBezTo>
                    <a:pt x="160020" y="735330"/>
                    <a:pt x="128270" y="711200"/>
                    <a:pt x="115570" y="692150"/>
                  </a:cubicBezTo>
                  <a:cubicBezTo>
                    <a:pt x="105410" y="676910"/>
                    <a:pt x="104140" y="655320"/>
                    <a:pt x="106680" y="637540"/>
                  </a:cubicBezTo>
                  <a:cubicBezTo>
                    <a:pt x="109220" y="619760"/>
                    <a:pt x="119380" y="600710"/>
                    <a:pt x="132080" y="588010"/>
                  </a:cubicBezTo>
                  <a:cubicBezTo>
                    <a:pt x="144780" y="576580"/>
                    <a:pt x="165100" y="566420"/>
                    <a:pt x="182880" y="563880"/>
                  </a:cubicBezTo>
                  <a:cubicBezTo>
                    <a:pt x="199390" y="562610"/>
                    <a:pt x="220980" y="565150"/>
                    <a:pt x="236220" y="575310"/>
                  </a:cubicBezTo>
                  <a:cubicBezTo>
                    <a:pt x="255270" y="589280"/>
                    <a:pt x="276860" y="615950"/>
                    <a:pt x="279400" y="645160"/>
                  </a:cubicBezTo>
                  <a:cubicBezTo>
                    <a:pt x="284480" y="689610"/>
                    <a:pt x="229870" y="764540"/>
                    <a:pt x="214630" y="822960"/>
                  </a:cubicBezTo>
                  <a:cubicBezTo>
                    <a:pt x="201930" y="877570"/>
                    <a:pt x="205740" y="939800"/>
                    <a:pt x="193040" y="981710"/>
                  </a:cubicBezTo>
                  <a:cubicBezTo>
                    <a:pt x="182880" y="1013460"/>
                    <a:pt x="175260" y="1047750"/>
                    <a:pt x="153670" y="1057910"/>
                  </a:cubicBezTo>
                  <a:cubicBezTo>
                    <a:pt x="129540" y="1070610"/>
                    <a:pt x="53340" y="1056640"/>
                    <a:pt x="48260" y="1037590"/>
                  </a:cubicBezTo>
                  <a:cubicBezTo>
                    <a:pt x="39370" y="1013460"/>
                    <a:pt x="124460" y="944880"/>
                    <a:pt x="176530" y="900430"/>
                  </a:cubicBezTo>
                  <a:cubicBezTo>
                    <a:pt x="237490" y="847090"/>
                    <a:pt x="299720" y="806450"/>
                    <a:pt x="397510" y="749300"/>
                  </a:cubicBezTo>
                  <a:cubicBezTo>
                    <a:pt x="570230" y="647700"/>
                    <a:pt x="900430" y="483870"/>
                    <a:pt x="1146810" y="378460"/>
                  </a:cubicBezTo>
                  <a:cubicBezTo>
                    <a:pt x="1372870" y="280670"/>
                    <a:pt x="1651000" y="182880"/>
                    <a:pt x="1817370" y="130810"/>
                  </a:cubicBezTo>
                  <a:cubicBezTo>
                    <a:pt x="1911350" y="101600"/>
                    <a:pt x="1964690" y="83820"/>
                    <a:pt x="2043430" y="72390"/>
                  </a:cubicBezTo>
                  <a:cubicBezTo>
                    <a:pt x="2129790" y="60960"/>
                    <a:pt x="2222500" y="73660"/>
                    <a:pt x="2313940" y="64770"/>
                  </a:cubicBezTo>
                  <a:cubicBezTo>
                    <a:pt x="2407920" y="54610"/>
                    <a:pt x="2494280" y="20320"/>
                    <a:pt x="2599690" y="11430"/>
                  </a:cubicBezTo>
                  <a:cubicBezTo>
                    <a:pt x="2730500" y="0"/>
                    <a:pt x="2964180" y="1270"/>
                    <a:pt x="3037840" y="15240"/>
                  </a:cubicBezTo>
                  <a:cubicBezTo>
                    <a:pt x="3064510" y="20320"/>
                    <a:pt x="3077210" y="22860"/>
                    <a:pt x="3089910" y="35560"/>
                  </a:cubicBezTo>
                  <a:cubicBezTo>
                    <a:pt x="3105150" y="49530"/>
                    <a:pt x="3117850" y="82550"/>
                    <a:pt x="3116580" y="104140"/>
                  </a:cubicBezTo>
                  <a:cubicBezTo>
                    <a:pt x="3115310" y="121920"/>
                    <a:pt x="3103880" y="140970"/>
                    <a:pt x="3089910" y="152400"/>
                  </a:cubicBezTo>
                  <a:cubicBezTo>
                    <a:pt x="3077210" y="163830"/>
                    <a:pt x="3037840" y="172720"/>
                    <a:pt x="3037840" y="172720"/>
                  </a:cubicBezTo>
                </a:path>
              </a:pathLst>
            </a:custGeom>
            <a:solidFill>
              <a:srgbClr val="E7191F"/>
            </a:solidFill>
            <a:ln cap="sq">
              <a:noFill/>
              <a:prstDash val="solid"/>
              <a:miter/>
            </a:ln>
          </p:spPr>
        </p:sp>
      </p:grpSp>
      <p:grpSp>
        <p:nvGrpSpPr>
          <p:cNvPr name="Group 11" id="11"/>
          <p:cNvGrpSpPr/>
          <p:nvPr/>
        </p:nvGrpSpPr>
        <p:grpSpPr>
          <a:xfrm rot="0">
            <a:off x="8229600" y="4220528"/>
            <a:ext cx="685800" cy="252412"/>
            <a:chOff x="0" y="0"/>
            <a:chExt cx="914400" cy="336550"/>
          </a:xfrm>
        </p:grpSpPr>
        <p:sp>
          <p:nvSpPr>
            <p:cNvPr name="Freeform 12" id="12"/>
            <p:cNvSpPr/>
            <p:nvPr/>
          </p:nvSpPr>
          <p:spPr>
            <a:xfrm flipH="false" flipV="false" rot="0">
              <a:off x="49530" y="43180"/>
              <a:ext cx="814070" cy="246380"/>
            </a:xfrm>
            <a:custGeom>
              <a:avLst/>
              <a:gdLst/>
              <a:ahLst/>
              <a:cxnLst/>
              <a:rect r="r" b="b" t="t" l="l"/>
              <a:pathLst>
                <a:path h="246380" w="814070">
                  <a:moveTo>
                    <a:pt x="62230" y="92710"/>
                  </a:moveTo>
                  <a:cubicBezTo>
                    <a:pt x="482600" y="24130"/>
                    <a:pt x="671830" y="0"/>
                    <a:pt x="735330" y="7620"/>
                  </a:cubicBezTo>
                  <a:cubicBezTo>
                    <a:pt x="759460" y="10160"/>
                    <a:pt x="769620" y="12700"/>
                    <a:pt x="782320" y="22860"/>
                  </a:cubicBezTo>
                  <a:cubicBezTo>
                    <a:pt x="797560" y="35560"/>
                    <a:pt x="812800" y="67310"/>
                    <a:pt x="812800" y="87630"/>
                  </a:cubicBezTo>
                  <a:cubicBezTo>
                    <a:pt x="814070" y="104140"/>
                    <a:pt x="805180" y="121920"/>
                    <a:pt x="795020" y="133350"/>
                  </a:cubicBezTo>
                  <a:cubicBezTo>
                    <a:pt x="786130" y="144780"/>
                    <a:pt x="768350" y="154940"/>
                    <a:pt x="754380" y="158750"/>
                  </a:cubicBezTo>
                  <a:cubicBezTo>
                    <a:pt x="739140" y="162560"/>
                    <a:pt x="720090" y="162560"/>
                    <a:pt x="704850" y="153670"/>
                  </a:cubicBezTo>
                  <a:cubicBezTo>
                    <a:pt x="688340" y="144780"/>
                    <a:pt x="666750" y="116840"/>
                    <a:pt x="661670" y="97790"/>
                  </a:cubicBezTo>
                  <a:cubicBezTo>
                    <a:pt x="656590" y="81280"/>
                    <a:pt x="660400" y="63500"/>
                    <a:pt x="668020" y="49530"/>
                  </a:cubicBezTo>
                  <a:cubicBezTo>
                    <a:pt x="679450" y="33020"/>
                    <a:pt x="708660" y="12700"/>
                    <a:pt x="727710" y="8890"/>
                  </a:cubicBezTo>
                  <a:cubicBezTo>
                    <a:pt x="744220" y="5080"/>
                    <a:pt x="762000" y="10160"/>
                    <a:pt x="775970" y="19050"/>
                  </a:cubicBezTo>
                  <a:cubicBezTo>
                    <a:pt x="788670" y="26670"/>
                    <a:pt x="802640" y="39370"/>
                    <a:pt x="807720" y="55880"/>
                  </a:cubicBezTo>
                  <a:cubicBezTo>
                    <a:pt x="812800" y="73660"/>
                    <a:pt x="810260" y="109220"/>
                    <a:pt x="800100" y="127000"/>
                  </a:cubicBezTo>
                  <a:cubicBezTo>
                    <a:pt x="792480" y="140970"/>
                    <a:pt x="783590" y="148590"/>
                    <a:pt x="762000" y="156210"/>
                  </a:cubicBezTo>
                  <a:cubicBezTo>
                    <a:pt x="693420" y="182880"/>
                    <a:pt x="416560" y="172720"/>
                    <a:pt x="289560" y="191770"/>
                  </a:cubicBezTo>
                  <a:cubicBezTo>
                    <a:pt x="203200" y="205740"/>
                    <a:pt x="119380" y="246380"/>
                    <a:pt x="73660" y="242570"/>
                  </a:cubicBezTo>
                  <a:cubicBezTo>
                    <a:pt x="50800" y="241300"/>
                    <a:pt x="35560" y="233680"/>
                    <a:pt x="24130" y="220980"/>
                  </a:cubicBezTo>
                  <a:cubicBezTo>
                    <a:pt x="11430" y="209550"/>
                    <a:pt x="2540" y="189230"/>
                    <a:pt x="1270" y="172720"/>
                  </a:cubicBezTo>
                  <a:cubicBezTo>
                    <a:pt x="0" y="156210"/>
                    <a:pt x="6350" y="134620"/>
                    <a:pt x="16510" y="120650"/>
                  </a:cubicBezTo>
                  <a:cubicBezTo>
                    <a:pt x="26670" y="107950"/>
                    <a:pt x="62230" y="92710"/>
                    <a:pt x="62230" y="92710"/>
                  </a:cubicBezTo>
                </a:path>
              </a:pathLst>
            </a:custGeom>
            <a:solidFill>
              <a:srgbClr val="E7191F"/>
            </a:solidFill>
            <a:ln cap="sq">
              <a:noFill/>
              <a:prstDash val="solid"/>
              <a:miter/>
            </a:ln>
          </p:spPr>
        </p:sp>
      </p:grpSp>
      <p:grpSp>
        <p:nvGrpSpPr>
          <p:cNvPr name="Group 13" id="13"/>
          <p:cNvGrpSpPr/>
          <p:nvPr/>
        </p:nvGrpSpPr>
        <p:grpSpPr>
          <a:xfrm rot="0">
            <a:off x="8748712" y="6863715"/>
            <a:ext cx="3541395" cy="1094423"/>
            <a:chOff x="0" y="0"/>
            <a:chExt cx="4721860" cy="1459230"/>
          </a:xfrm>
        </p:grpSpPr>
        <p:sp>
          <p:nvSpPr>
            <p:cNvPr name="Freeform 14" id="14"/>
            <p:cNvSpPr/>
            <p:nvPr/>
          </p:nvSpPr>
          <p:spPr>
            <a:xfrm flipH="false" flipV="false" rot="0">
              <a:off x="45720" y="41910"/>
              <a:ext cx="4626610" cy="1380490"/>
            </a:xfrm>
            <a:custGeom>
              <a:avLst/>
              <a:gdLst/>
              <a:ahLst/>
              <a:cxnLst/>
              <a:rect r="r" b="b" t="t" l="l"/>
              <a:pathLst>
                <a:path h="1380490" w="4626610">
                  <a:moveTo>
                    <a:pt x="115570" y="535940"/>
                  </a:moveTo>
                  <a:cubicBezTo>
                    <a:pt x="241300" y="643890"/>
                    <a:pt x="383540" y="728980"/>
                    <a:pt x="510540" y="798830"/>
                  </a:cubicBezTo>
                  <a:cubicBezTo>
                    <a:pt x="669290" y="885190"/>
                    <a:pt x="905510" y="1003300"/>
                    <a:pt x="1060450" y="1065530"/>
                  </a:cubicBezTo>
                  <a:cubicBezTo>
                    <a:pt x="1168400" y="1109980"/>
                    <a:pt x="1236980" y="1134110"/>
                    <a:pt x="1343660" y="1159510"/>
                  </a:cubicBezTo>
                  <a:cubicBezTo>
                    <a:pt x="1479550" y="1192530"/>
                    <a:pt x="1631950" y="1217930"/>
                    <a:pt x="1811020" y="1233170"/>
                  </a:cubicBezTo>
                  <a:cubicBezTo>
                    <a:pt x="2049780" y="1252220"/>
                    <a:pt x="2429510" y="1257300"/>
                    <a:pt x="2656840" y="1243330"/>
                  </a:cubicBezTo>
                  <a:cubicBezTo>
                    <a:pt x="2810510" y="1231900"/>
                    <a:pt x="2942590" y="1210310"/>
                    <a:pt x="3044190" y="1186180"/>
                  </a:cubicBezTo>
                  <a:cubicBezTo>
                    <a:pt x="3110230" y="1170940"/>
                    <a:pt x="3157220" y="1153160"/>
                    <a:pt x="3205480" y="1134110"/>
                  </a:cubicBezTo>
                  <a:cubicBezTo>
                    <a:pt x="3244850" y="1118870"/>
                    <a:pt x="3267710" y="1107440"/>
                    <a:pt x="3310890" y="1082040"/>
                  </a:cubicBezTo>
                  <a:cubicBezTo>
                    <a:pt x="3388360" y="1037590"/>
                    <a:pt x="3526790" y="942340"/>
                    <a:pt x="3619500" y="871220"/>
                  </a:cubicBezTo>
                  <a:cubicBezTo>
                    <a:pt x="3700780" y="808990"/>
                    <a:pt x="3773170" y="753110"/>
                    <a:pt x="3837940" y="683260"/>
                  </a:cubicBezTo>
                  <a:cubicBezTo>
                    <a:pt x="3902710" y="614680"/>
                    <a:pt x="3971290" y="530860"/>
                    <a:pt x="4005580" y="457200"/>
                  </a:cubicBezTo>
                  <a:cubicBezTo>
                    <a:pt x="4033520" y="398780"/>
                    <a:pt x="4066540" y="314960"/>
                    <a:pt x="4048760" y="285750"/>
                  </a:cubicBezTo>
                  <a:cubicBezTo>
                    <a:pt x="4034790" y="262890"/>
                    <a:pt x="3985260" y="259080"/>
                    <a:pt x="3949700" y="265430"/>
                  </a:cubicBezTo>
                  <a:cubicBezTo>
                    <a:pt x="3901440" y="273050"/>
                    <a:pt x="3834130" y="347980"/>
                    <a:pt x="3793490" y="361950"/>
                  </a:cubicBezTo>
                  <a:cubicBezTo>
                    <a:pt x="3770630" y="370840"/>
                    <a:pt x="3751580" y="372110"/>
                    <a:pt x="3733800" y="368300"/>
                  </a:cubicBezTo>
                  <a:cubicBezTo>
                    <a:pt x="3721100" y="365760"/>
                    <a:pt x="3708400" y="358140"/>
                    <a:pt x="3699510" y="347980"/>
                  </a:cubicBezTo>
                  <a:cubicBezTo>
                    <a:pt x="3686810" y="336550"/>
                    <a:pt x="3675380" y="312420"/>
                    <a:pt x="3672840" y="294640"/>
                  </a:cubicBezTo>
                  <a:cubicBezTo>
                    <a:pt x="3670300" y="281940"/>
                    <a:pt x="3674110" y="267970"/>
                    <a:pt x="3677920" y="255270"/>
                  </a:cubicBezTo>
                  <a:cubicBezTo>
                    <a:pt x="3683000" y="243840"/>
                    <a:pt x="3689350" y="232410"/>
                    <a:pt x="3702050" y="223520"/>
                  </a:cubicBezTo>
                  <a:cubicBezTo>
                    <a:pt x="3721100" y="209550"/>
                    <a:pt x="3754120" y="208280"/>
                    <a:pt x="3788410" y="191770"/>
                  </a:cubicBezTo>
                  <a:cubicBezTo>
                    <a:pt x="3840480" y="167640"/>
                    <a:pt x="3919220" y="106680"/>
                    <a:pt x="3982720" y="76200"/>
                  </a:cubicBezTo>
                  <a:cubicBezTo>
                    <a:pt x="4041140" y="48260"/>
                    <a:pt x="4104640" y="21590"/>
                    <a:pt x="4154170" y="11430"/>
                  </a:cubicBezTo>
                  <a:cubicBezTo>
                    <a:pt x="4188460" y="5080"/>
                    <a:pt x="4213860" y="0"/>
                    <a:pt x="4244340" y="8890"/>
                  </a:cubicBezTo>
                  <a:cubicBezTo>
                    <a:pt x="4278630" y="19050"/>
                    <a:pt x="4318000" y="55880"/>
                    <a:pt x="4345940" y="80010"/>
                  </a:cubicBezTo>
                  <a:cubicBezTo>
                    <a:pt x="4367530" y="97790"/>
                    <a:pt x="4380230" y="109220"/>
                    <a:pt x="4399280" y="134620"/>
                  </a:cubicBezTo>
                  <a:cubicBezTo>
                    <a:pt x="4431030" y="175260"/>
                    <a:pt x="4467860" y="245110"/>
                    <a:pt x="4502150" y="308610"/>
                  </a:cubicBezTo>
                  <a:cubicBezTo>
                    <a:pt x="4542790" y="383540"/>
                    <a:pt x="4608830" y="502920"/>
                    <a:pt x="4621530" y="554990"/>
                  </a:cubicBezTo>
                  <a:cubicBezTo>
                    <a:pt x="4626610" y="579120"/>
                    <a:pt x="4626610" y="591820"/>
                    <a:pt x="4621530" y="608330"/>
                  </a:cubicBezTo>
                  <a:cubicBezTo>
                    <a:pt x="4616450" y="623570"/>
                    <a:pt x="4603750" y="641350"/>
                    <a:pt x="4591050" y="650240"/>
                  </a:cubicBezTo>
                  <a:cubicBezTo>
                    <a:pt x="4577080" y="659130"/>
                    <a:pt x="4556760" y="665480"/>
                    <a:pt x="4540250" y="664210"/>
                  </a:cubicBezTo>
                  <a:cubicBezTo>
                    <a:pt x="4523740" y="664210"/>
                    <a:pt x="4503420" y="657860"/>
                    <a:pt x="4490720" y="645160"/>
                  </a:cubicBezTo>
                  <a:cubicBezTo>
                    <a:pt x="4475480" y="631190"/>
                    <a:pt x="4461510" y="595630"/>
                    <a:pt x="4461510" y="574040"/>
                  </a:cubicBezTo>
                  <a:cubicBezTo>
                    <a:pt x="4462780" y="556260"/>
                    <a:pt x="4471670" y="538480"/>
                    <a:pt x="4483100" y="527050"/>
                  </a:cubicBezTo>
                  <a:cubicBezTo>
                    <a:pt x="4494530" y="514350"/>
                    <a:pt x="4512310" y="502920"/>
                    <a:pt x="4530090" y="501650"/>
                  </a:cubicBezTo>
                  <a:cubicBezTo>
                    <a:pt x="4550410" y="499110"/>
                    <a:pt x="4587240" y="509270"/>
                    <a:pt x="4602480" y="525780"/>
                  </a:cubicBezTo>
                  <a:cubicBezTo>
                    <a:pt x="4618990" y="542290"/>
                    <a:pt x="4626610" y="577850"/>
                    <a:pt x="4624070" y="599440"/>
                  </a:cubicBezTo>
                  <a:cubicBezTo>
                    <a:pt x="4621530" y="617220"/>
                    <a:pt x="4610100" y="633730"/>
                    <a:pt x="4597400" y="645160"/>
                  </a:cubicBezTo>
                  <a:cubicBezTo>
                    <a:pt x="4584700" y="655320"/>
                    <a:pt x="4565650" y="664210"/>
                    <a:pt x="4549140" y="664210"/>
                  </a:cubicBezTo>
                  <a:cubicBezTo>
                    <a:pt x="4532630" y="665480"/>
                    <a:pt x="4517390" y="665480"/>
                    <a:pt x="4498340" y="651510"/>
                  </a:cubicBezTo>
                  <a:cubicBezTo>
                    <a:pt x="4442460" y="607060"/>
                    <a:pt x="4344670" y="326390"/>
                    <a:pt x="4279900" y="251460"/>
                  </a:cubicBezTo>
                  <a:cubicBezTo>
                    <a:pt x="4246880" y="213360"/>
                    <a:pt x="4224020" y="187960"/>
                    <a:pt x="4187190" y="181610"/>
                  </a:cubicBezTo>
                  <a:cubicBezTo>
                    <a:pt x="4141470" y="175260"/>
                    <a:pt x="4080510" y="212090"/>
                    <a:pt x="4020820" y="237490"/>
                  </a:cubicBezTo>
                  <a:cubicBezTo>
                    <a:pt x="3944620" y="269240"/>
                    <a:pt x="3822700" y="358140"/>
                    <a:pt x="3774440" y="369570"/>
                  </a:cubicBezTo>
                  <a:cubicBezTo>
                    <a:pt x="3756660" y="373380"/>
                    <a:pt x="3746500" y="372110"/>
                    <a:pt x="3733800" y="368300"/>
                  </a:cubicBezTo>
                  <a:cubicBezTo>
                    <a:pt x="3722370" y="364490"/>
                    <a:pt x="3708400" y="358140"/>
                    <a:pt x="3699510" y="347980"/>
                  </a:cubicBezTo>
                  <a:cubicBezTo>
                    <a:pt x="3686810" y="336550"/>
                    <a:pt x="3675380" y="312420"/>
                    <a:pt x="3672840" y="294640"/>
                  </a:cubicBezTo>
                  <a:cubicBezTo>
                    <a:pt x="3670300" y="281940"/>
                    <a:pt x="3674110" y="267970"/>
                    <a:pt x="3677920" y="255270"/>
                  </a:cubicBezTo>
                  <a:cubicBezTo>
                    <a:pt x="3683000" y="243840"/>
                    <a:pt x="3688080" y="234950"/>
                    <a:pt x="3702050" y="223520"/>
                  </a:cubicBezTo>
                  <a:cubicBezTo>
                    <a:pt x="3738880" y="191770"/>
                    <a:pt x="3872230" y="121920"/>
                    <a:pt x="3944620" y="101600"/>
                  </a:cubicBezTo>
                  <a:cubicBezTo>
                    <a:pt x="3995420" y="87630"/>
                    <a:pt x="4043680" y="82550"/>
                    <a:pt x="4085590" y="91440"/>
                  </a:cubicBezTo>
                  <a:cubicBezTo>
                    <a:pt x="4122420" y="99060"/>
                    <a:pt x="4164330" y="118110"/>
                    <a:pt x="4185920" y="146050"/>
                  </a:cubicBezTo>
                  <a:cubicBezTo>
                    <a:pt x="4206240" y="171450"/>
                    <a:pt x="4210050" y="217170"/>
                    <a:pt x="4212590" y="250190"/>
                  </a:cubicBezTo>
                  <a:cubicBezTo>
                    <a:pt x="4216400" y="278130"/>
                    <a:pt x="4213860" y="300990"/>
                    <a:pt x="4207510" y="331470"/>
                  </a:cubicBezTo>
                  <a:cubicBezTo>
                    <a:pt x="4198620" y="377190"/>
                    <a:pt x="4178300" y="439420"/>
                    <a:pt x="4154170" y="494030"/>
                  </a:cubicBezTo>
                  <a:cubicBezTo>
                    <a:pt x="4127500" y="553720"/>
                    <a:pt x="4091940" y="614680"/>
                    <a:pt x="4046220" y="673100"/>
                  </a:cubicBezTo>
                  <a:cubicBezTo>
                    <a:pt x="3994150" y="740410"/>
                    <a:pt x="3926840" y="803910"/>
                    <a:pt x="3849370" y="869950"/>
                  </a:cubicBezTo>
                  <a:cubicBezTo>
                    <a:pt x="3752850" y="953770"/>
                    <a:pt x="3594100" y="1065530"/>
                    <a:pt x="3505200" y="1125220"/>
                  </a:cubicBezTo>
                  <a:cubicBezTo>
                    <a:pt x="3453130" y="1160780"/>
                    <a:pt x="3421380" y="1181100"/>
                    <a:pt x="3376930" y="1203960"/>
                  </a:cubicBezTo>
                  <a:cubicBezTo>
                    <a:pt x="3332480" y="1226820"/>
                    <a:pt x="3290570" y="1244600"/>
                    <a:pt x="3241040" y="1261110"/>
                  </a:cubicBezTo>
                  <a:cubicBezTo>
                    <a:pt x="3185160" y="1281430"/>
                    <a:pt x="3130550" y="1296670"/>
                    <a:pt x="3056890" y="1311910"/>
                  </a:cubicBezTo>
                  <a:cubicBezTo>
                    <a:pt x="2948940" y="1333500"/>
                    <a:pt x="2815590" y="1355090"/>
                    <a:pt x="2656840" y="1365250"/>
                  </a:cubicBezTo>
                  <a:cubicBezTo>
                    <a:pt x="2424430" y="1380490"/>
                    <a:pt x="2040890" y="1380490"/>
                    <a:pt x="1794510" y="1360170"/>
                  </a:cubicBezTo>
                  <a:cubicBezTo>
                    <a:pt x="1607820" y="1346200"/>
                    <a:pt x="1459230" y="1325880"/>
                    <a:pt x="1304290" y="1283970"/>
                  </a:cubicBezTo>
                  <a:cubicBezTo>
                    <a:pt x="1159510" y="1244600"/>
                    <a:pt x="1032510" y="1184910"/>
                    <a:pt x="892810" y="1125220"/>
                  </a:cubicBezTo>
                  <a:cubicBezTo>
                    <a:pt x="745490" y="1060450"/>
                    <a:pt x="574040" y="979170"/>
                    <a:pt x="441960" y="909320"/>
                  </a:cubicBezTo>
                  <a:cubicBezTo>
                    <a:pt x="336550" y="853440"/>
                    <a:pt x="227330" y="789940"/>
                    <a:pt x="162560" y="748030"/>
                  </a:cubicBezTo>
                  <a:cubicBezTo>
                    <a:pt x="125730" y="725170"/>
                    <a:pt x="105410" y="713740"/>
                    <a:pt x="80010" y="689610"/>
                  </a:cubicBezTo>
                  <a:cubicBezTo>
                    <a:pt x="53340" y="665480"/>
                    <a:pt x="13970" y="628650"/>
                    <a:pt x="5080" y="601980"/>
                  </a:cubicBezTo>
                  <a:cubicBezTo>
                    <a:pt x="0" y="585470"/>
                    <a:pt x="3810" y="567690"/>
                    <a:pt x="7620" y="554990"/>
                  </a:cubicBezTo>
                  <a:cubicBezTo>
                    <a:pt x="11430" y="544830"/>
                    <a:pt x="19050" y="535940"/>
                    <a:pt x="27940" y="529590"/>
                  </a:cubicBezTo>
                  <a:cubicBezTo>
                    <a:pt x="39370" y="521970"/>
                    <a:pt x="58420" y="515620"/>
                    <a:pt x="72390" y="515620"/>
                  </a:cubicBezTo>
                  <a:cubicBezTo>
                    <a:pt x="87630" y="516890"/>
                    <a:pt x="115570" y="535940"/>
                    <a:pt x="115570" y="535940"/>
                  </a:cubicBezTo>
                </a:path>
              </a:pathLst>
            </a:custGeom>
            <a:solidFill>
              <a:srgbClr val="E7191F"/>
            </a:solidFill>
            <a:ln cap="sq">
              <a:noFill/>
              <a:prstDash val="solid"/>
              <a:miter/>
            </a:ln>
          </p:spPr>
        </p:sp>
      </p:grpSp>
      <p:grpSp>
        <p:nvGrpSpPr>
          <p:cNvPr name="Group 15" id="15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16" id="16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17" id="17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18" id="18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TextBox 19" id="19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S3</a:t>
            </a:r>
          </a:p>
        </p:txBody>
      </p:sp>
    </p:spTree>
  </p:cSld>
  <p:clrMapOvr>
    <a:masterClrMapping/>
  </p:clrMapOvr>
</p:sld>
</file>

<file path=ppt/slides/slide3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 rot="0">
            <a:off x="9058944" y="2381089"/>
            <a:ext cx="8945843" cy="6578384"/>
          </a:xfrm>
          <a:prstGeom prst="rect">
            <a:avLst/>
          </a:prstGeom>
        </p:spPr>
      </p:pic>
      <p:sp>
        <p:nvSpPr>
          <p:cNvPr name="TextBox 3" id="3"/>
          <p:cNvSpPr txBox="true"/>
          <p:nvPr/>
        </p:nvSpPr>
        <p:spPr>
          <a:xfrm rot="0">
            <a:off x="913965" y="1024754"/>
            <a:ext cx="16829672" cy="9708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916"/>
              </a:lnSpc>
              <a:spcBef>
                <a:spcPct val="0"/>
              </a:spcBef>
            </a:pPr>
            <a:r>
              <a:rPr lang="en-US" b="true" sz="5654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Edit Your Book Until You Are Happy!</a:t>
            </a:r>
          </a:p>
        </p:txBody>
      </p:sp>
      <p:grpSp>
        <p:nvGrpSpPr>
          <p:cNvPr name="Group 4" id="4"/>
          <p:cNvGrpSpPr/>
          <p:nvPr/>
        </p:nvGrpSpPr>
        <p:grpSpPr>
          <a:xfrm rot="0">
            <a:off x="913965" y="3126576"/>
            <a:ext cx="7002989" cy="989921"/>
            <a:chOff x="0" y="0"/>
            <a:chExt cx="1844409" cy="260720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0" y="0"/>
              <a:ext cx="1844409" cy="260720"/>
            </a:xfrm>
            <a:custGeom>
              <a:avLst/>
              <a:gdLst/>
              <a:ahLst/>
              <a:cxnLst/>
              <a:rect r="r" b="b" t="t" l="l"/>
              <a:pathLst>
                <a:path h="260720" w="1844409">
                  <a:moveTo>
                    <a:pt x="28743" y="0"/>
                  </a:moveTo>
                  <a:lnTo>
                    <a:pt x="1815665" y="0"/>
                  </a:lnTo>
                  <a:cubicBezTo>
                    <a:pt x="1823289" y="0"/>
                    <a:pt x="1830600" y="3028"/>
                    <a:pt x="1835990" y="8419"/>
                  </a:cubicBezTo>
                  <a:cubicBezTo>
                    <a:pt x="1841380" y="13809"/>
                    <a:pt x="1844409" y="21120"/>
                    <a:pt x="1844409" y="28743"/>
                  </a:cubicBezTo>
                  <a:lnTo>
                    <a:pt x="1844409" y="231976"/>
                  </a:lnTo>
                  <a:cubicBezTo>
                    <a:pt x="1844409" y="239600"/>
                    <a:pt x="1841380" y="246911"/>
                    <a:pt x="1835990" y="252301"/>
                  </a:cubicBezTo>
                  <a:cubicBezTo>
                    <a:pt x="1830600" y="257692"/>
                    <a:pt x="1823289" y="260720"/>
                    <a:pt x="1815665" y="260720"/>
                  </a:cubicBezTo>
                  <a:lnTo>
                    <a:pt x="28743" y="260720"/>
                  </a:lnTo>
                  <a:cubicBezTo>
                    <a:pt x="21120" y="260720"/>
                    <a:pt x="13809" y="257692"/>
                    <a:pt x="8419" y="252301"/>
                  </a:cubicBezTo>
                  <a:cubicBezTo>
                    <a:pt x="3028" y="246911"/>
                    <a:pt x="0" y="239600"/>
                    <a:pt x="0" y="231976"/>
                  </a:cubicBezTo>
                  <a:lnTo>
                    <a:pt x="0" y="28743"/>
                  </a:lnTo>
                  <a:cubicBezTo>
                    <a:pt x="0" y="21120"/>
                    <a:pt x="3028" y="13809"/>
                    <a:pt x="8419" y="8419"/>
                  </a:cubicBezTo>
                  <a:cubicBezTo>
                    <a:pt x="13809" y="3028"/>
                    <a:pt x="21120" y="0"/>
                    <a:pt x="28743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6" id="6"/>
            <p:cNvSpPr txBox="true"/>
            <p:nvPr/>
          </p:nvSpPr>
          <p:spPr>
            <a:xfrm>
              <a:off x="0" y="-38100"/>
              <a:ext cx="1844409" cy="29882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7" id="7"/>
          <p:cNvSpPr txBox="true"/>
          <p:nvPr/>
        </p:nvSpPr>
        <p:spPr>
          <a:xfrm rot="0">
            <a:off x="1305881" y="2976056"/>
            <a:ext cx="5876813" cy="87313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1">
              <a:lnSpc>
                <a:spcPts val="8034"/>
              </a:lnSpc>
              <a:spcBef>
                <a:spcPct val="0"/>
              </a:spcBef>
            </a:pPr>
            <a:r>
              <a:rPr lang="en-US" sz="321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Edit Your Title</a:t>
            </a:r>
          </a:p>
        </p:txBody>
      </p:sp>
      <p:grpSp>
        <p:nvGrpSpPr>
          <p:cNvPr name="Group 8" id="8"/>
          <p:cNvGrpSpPr/>
          <p:nvPr/>
        </p:nvGrpSpPr>
        <p:grpSpPr>
          <a:xfrm rot="0">
            <a:off x="913965" y="4511261"/>
            <a:ext cx="7002989" cy="989921"/>
            <a:chOff x="0" y="0"/>
            <a:chExt cx="1844409" cy="260720"/>
          </a:xfrm>
        </p:grpSpPr>
        <p:sp>
          <p:nvSpPr>
            <p:cNvPr name="Freeform 9" id="9"/>
            <p:cNvSpPr/>
            <p:nvPr/>
          </p:nvSpPr>
          <p:spPr>
            <a:xfrm flipH="false" flipV="false" rot="0">
              <a:off x="0" y="0"/>
              <a:ext cx="1844409" cy="260720"/>
            </a:xfrm>
            <a:custGeom>
              <a:avLst/>
              <a:gdLst/>
              <a:ahLst/>
              <a:cxnLst/>
              <a:rect r="r" b="b" t="t" l="l"/>
              <a:pathLst>
                <a:path h="260720" w="1844409">
                  <a:moveTo>
                    <a:pt x="28743" y="0"/>
                  </a:moveTo>
                  <a:lnTo>
                    <a:pt x="1815665" y="0"/>
                  </a:lnTo>
                  <a:cubicBezTo>
                    <a:pt x="1823289" y="0"/>
                    <a:pt x="1830600" y="3028"/>
                    <a:pt x="1835990" y="8419"/>
                  </a:cubicBezTo>
                  <a:cubicBezTo>
                    <a:pt x="1841380" y="13809"/>
                    <a:pt x="1844409" y="21120"/>
                    <a:pt x="1844409" y="28743"/>
                  </a:cubicBezTo>
                  <a:lnTo>
                    <a:pt x="1844409" y="231976"/>
                  </a:lnTo>
                  <a:cubicBezTo>
                    <a:pt x="1844409" y="239600"/>
                    <a:pt x="1841380" y="246911"/>
                    <a:pt x="1835990" y="252301"/>
                  </a:cubicBezTo>
                  <a:cubicBezTo>
                    <a:pt x="1830600" y="257692"/>
                    <a:pt x="1823289" y="260720"/>
                    <a:pt x="1815665" y="260720"/>
                  </a:cubicBezTo>
                  <a:lnTo>
                    <a:pt x="28743" y="260720"/>
                  </a:lnTo>
                  <a:cubicBezTo>
                    <a:pt x="21120" y="260720"/>
                    <a:pt x="13809" y="257692"/>
                    <a:pt x="8419" y="252301"/>
                  </a:cubicBezTo>
                  <a:cubicBezTo>
                    <a:pt x="3028" y="246911"/>
                    <a:pt x="0" y="239600"/>
                    <a:pt x="0" y="231976"/>
                  </a:cubicBezTo>
                  <a:lnTo>
                    <a:pt x="0" y="28743"/>
                  </a:lnTo>
                  <a:cubicBezTo>
                    <a:pt x="0" y="21120"/>
                    <a:pt x="3028" y="13809"/>
                    <a:pt x="8419" y="8419"/>
                  </a:cubicBezTo>
                  <a:cubicBezTo>
                    <a:pt x="13809" y="3028"/>
                    <a:pt x="21120" y="0"/>
                    <a:pt x="28743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10" id="10"/>
            <p:cNvSpPr txBox="true"/>
            <p:nvPr/>
          </p:nvSpPr>
          <p:spPr>
            <a:xfrm>
              <a:off x="0" y="-38100"/>
              <a:ext cx="1844409" cy="29882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11" id="11"/>
          <p:cNvSpPr txBox="true"/>
          <p:nvPr/>
        </p:nvSpPr>
        <p:spPr>
          <a:xfrm rot="0">
            <a:off x="1305881" y="4360741"/>
            <a:ext cx="5876813" cy="87313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1">
              <a:lnSpc>
                <a:spcPts val="8034"/>
              </a:lnSpc>
              <a:spcBef>
                <a:spcPct val="0"/>
              </a:spcBef>
            </a:pPr>
            <a:r>
              <a:rPr lang="en-US" sz="321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Edit Author Name</a:t>
            </a:r>
          </a:p>
        </p:txBody>
      </p:sp>
      <p:grpSp>
        <p:nvGrpSpPr>
          <p:cNvPr name="Group 12" id="12"/>
          <p:cNvGrpSpPr/>
          <p:nvPr/>
        </p:nvGrpSpPr>
        <p:grpSpPr>
          <a:xfrm rot="0">
            <a:off x="7932420" y="4874895"/>
            <a:ext cx="2400300" cy="237172"/>
            <a:chOff x="0" y="0"/>
            <a:chExt cx="3200400" cy="316230"/>
          </a:xfrm>
        </p:grpSpPr>
        <p:sp>
          <p:nvSpPr>
            <p:cNvPr name="Freeform 13" id="13"/>
            <p:cNvSpPr/>
            <p:nvPr/>
          </p:nvSpPr>
          <p:spPr>
            <a:xfrm flipH="false" flipV="false" rot="0">
              <a:off x="49530" y="41910"/>
              <a:ext cx="3101340" cy="232410"/>
            </a:xfrm>
            <a:custGeom>
              <a:avLst/>
              <a:gdLst/>
              <a:ahLst/>
              <a:cxnLst/>
              <a:rect r="r" b="b" t="t" l="l"/>
              <a:pathLst>
                <a:path h="232410" w="3101340">
                  <a:moveTo>
                    <a:pt x="76200" y="33020"/>
                  </a:moveTo>
                  <a:cubicBezTo>
                    <a:pt x="1023620" y="6350"/>
                    <a:pt x="1332230" y="0"/>
                    <a:pt x="1586230" y="8890"/>
                  </a:cubicBezTo>
                  <a:cubicBezTo>
                    <a:pt x="1803400" y="17780"/>
                    <a:pt x="2045970" y="50800"/>
                    <a:pt x="2190750" y="57150"/>
                  </a:cubicBezTo>
                  <a:cubicBezTo>
                    <a:pt x="2270760" y="60960"/>
                    <a:pt x="2301240" y="58420"/>
                    <a:pt x="2379980" y="58420"/>
                  </a:cubicBezTo>
                  <a:cubicBezTo>
                    <a:pt x="2506980" y="59690"/>
                    <a:pt x="2767330" y="64770"/>
                    <a:pt x="2881630" y="55880"/>
                  </a:cubicBezTo>
                  <a:cubicBezTo>
                    <a:pt x="2942590" y="50800"/>
                    <a:pt x="2983230" y="26670"/>
                    <a:pt x="3020060" y="34290"/>
                  </a:cubicBezTo>
                  <a:cubicBezTo>
                    <a:pt x="3048000" y="40640"/>
                    <a:pt x="3075940" y="58420"/>
                    <a:pt x="3087370" y="76200"/>
                  </a:cubicBezTo>
                  <a:cubicBezTo>
                    <a:pt x="3098800" y="91440"/>
                    <a:pt x="3101340" y="111760"/>
                    <a:pt x="3098800" y="129540"/>
                  </a:cubicBezTo>
                  <a:cubicBezTo>
                    <a:pt x="3096260" y="146050"/>
                    <a:pt x="3088640" y="166370"/>
                    <a:pt x="3074670" y="177800"/>
                  </a:cubicBezTo>
                  <a:cubicBezTo>
                    <a:pt x="3058160" y="191770"/>
                    <a:pt x="3022600" y="205740"/>
                    <a:pt x="2999740" y="201930"/>
                  </a:cubicBezTo>
                  <a:cubicBezTo>
                    <a:pt x="2976880" y="198120"/>
                    <a:pt x="2946400" y="173990"/>
                    <a:pt x="2937510" y="153670"/>
                  </a:cubicBezTo>
                  <a:cubicBezTo>
                    <a:pt x="2928620" y="132080"/>
                    <a:pt x="2931160" y="93980"/>
                    <a:pt x="2942590" y="73660"/>
                  </a:cubicBezTo>
                  <a:cubicBezTo>
                    <a:pt x="2955290" y="54610"/>
                    <a:pt x="2989580" y="36830"/>
                    <a:pt x="3011170" y="34290"/>
                  </a:cubicBezTo>
                  <a:cubicBezTo>
                    <a:pt x="3028950" y="31750"/>
                    <a:pt x="3049270" y="39370"/>
                    <a:pt x="3063240" y="49530"/>
                  </a:cubicBezTo>
                  <a:cubicBezTo>
                    <a:pt x="3077210" y="59690"/>
                    <a:pt x="3091180" y="74930"/>
                    <a:pt x="3094990" y="92710"/>
                  </a:cubicBezTo>
                  <a:cubicBezTo>
                    <a:pt x="3100070" y="114300"/>
                    <a:pt x="3093720" y="152400"/>
                    <a:pt x="3081020" y="171450"/>
                  </a:cubicBezTo>
                  <a:cubicBezTo>
                    <a:pt x="3070860" y="186690"/>
                    <a:pt x="3056890" y="193040"/>
                    <a:pt x="3036570" y="200660"/>
                  </a:cubicBezTo>
                  <a:cubicBezTo>
                    <a:pt x="3001010" y="213360"/>
                    <a:pt x="2951480" y="218440"/>
                    <a:pt x="2881630" y="222250"/>
                  </a:cubicBezTo>
                  <a:cubicBezTo>
                    <a:pt x="2739390" y="232410"/>
                    <a:pt x="2442210" y="227330"/>
                    <a:pt x="2225040" y="218440"/>
                  </a:cubicBezTo>
                  <a:cubicBezTo>
                    <a:pt x="2010410" y="208280"/>
                    <a:pt x="1821180" y="176530"/>
                    <a:pt x="1586230" y="166370"/>
                  </a:cubicBezTo>
                  <a:cubicBezTo>
                    <a:pt x="1297940" y="154940"/>
                    <a:pt x="901700" y="158750"/>
                    <a:pt x="626110" y="163830"/>
                  </a:cubicBezTo>
                  <a:cubicBezTo>
                    <a:pt x="417830" y="167640"/>
                    <a:pt x="161290" y="198120"/>
                    <a:pt x="76200" y="184150"/>
                  </a:cubicBezTo>
                  <a:cubicBezTo>
                    <a:pt x="49530" y="180340"/>
                    <a:pt x="38100" y="176530"/>
                    <a:pt x="25400" y="165100"/>
                  </a:cubicBezTo>
                  <a:cubicBezTo>
                    <a:pt x="13970" y="153670"/>
                    <a:pt x="2540" y="134620"/>
                    <a:pt x="1270" y="118110"/>
                  </a:cubicBezTo>
                  <a:cubicBezTo>
                    <a:pt x="0" y="97790"/>
                    <a:pt x="11430" y="66040"/>
                    <a:pt x="25400" y="52070"/>
                  </a:cubicBezTo>
                  <a:cubicBezTo>
                    <a:pt x="38100" y="39370"/>
                    <a:pt x="76200" y="33020"/>
                    <a:pt x="76200" y="33020"/>
                  </a:cubicBezTo>
                </a:path>
              </a:pathLst>
            </a:custGeom>
            <a:solidFill>
              <a:srgbClr val="E7191F"/>
            </a:solidFill>
            <a:ln cap="sq">
              <a:noFill/>
              <a:prstDash val="solid"/>
              <a:miter/>
            </a:ln>
          </p:spPr>
        </p:sp>
      </p:grpSp>
      <p:grpSp>
        <p:nvGrpSpPr>
          <p:cNvPr name="Group 14" id="14"/>
          <p:cNvGrpSpPr/>
          <p:nvPr/>
        </p:nvGrpSpPr>
        <p:grpSpPr>
          <a:xfrm rot="0">
            <a:off x="9942195" y="4740592"/>
            <a:ext cx="401955" cy="506730"/>
            <a:chOff x="0" y="0"/>
            <a:chExt cx="535940" cy="675640"/>
          </a:xfrm>
        </p:grpSpPr>
        <p:sp>
          <p:nvSpPr>
            <p:cNvPr name="Freeform 15" id="15"/>
            <p:cNvSpPr/>
            <p:nvPr/>
          </p:nvSpPr>
          <p:spPr>
            <a:xfrm flipH="false" flipV="false" rot="0">
              <a:off x="45720" y="49530"/>
              <a:ext cx="462280" cy="581660"/>
            </a:xfrm>
            <a:custGeom>
              <a:avLst/>
              <a:gdLst/>
              <a:ahLst/>
              <a:cxnLst/>
              <a:rect r="r" b="b" t="t" l="l"/>
              <a:pathLst>
                <a:path h="581660" w="462280">
                  <a:moveTo>
                    <a:pt x="110490" y="1270"/>
                  </a:moveTo>
                  <a:cubicBezTo>
                    <a:pt x="421640" y="148590"/>
                    <a:pt x="421640" y="163830"/>
                    <a:pt x="427990" y="198120"/>
                  </a:cubicBezTo>
                  <a:cubicBezTo>
                    <a:pt x="443230" y="265430"/>
                    <a:pt x="462280" y="462280"/>
                    <a:pt x="436880" y="521970"/>
                  </a:cubicBezTo>
                  <a:cubicBezTo>
                    <a:pt x="425450" y="551180"/>
                    <a:pt x="401320" y="567690"/>
                    <a:pt x="381000" y="575310"/>
                  </a:cubicBezTo>
                  <a:cubicBezTo>
                    <a:pt x="364490" y="581660"/>
                    <a:pt x="345440" y="580390"/>
                    <a:pt x="328930" y="572770"/>
                  </a:cubicBezTo>
                  <a:cubicBezTo>
                    <a:pt x="309880" y="562610"/>
                    <a:pt x="284480" y="535940"/>
                    <a:pt x="279400" y="514350"/>
                  </a:cubicBezTo>
                  <a:cubicBezTo>
                    <a:pt x="274320" y="492760"/>
                    <a:pt x="284480" y="457200"/>
                    <a:pt x="299720" y="440690"/>
                  </a:cubicBezTo>
                  <a:cubicBezTo>
                    <a:pt x="314960" y="424180"/>
                    <a:pt x="350520" y="412750"/>
                    <a:pt x="372110" y="415290"/>
                  </a:cubicBezTo>
                  <a:cubicBezTo>
                    <a:pt x="394970" y="419100"/>
                    <a:pt x="422910" y="443230"/>
                    <a:pt x="433070" y="462280"/>
                  </a:cubicBezTo>
                  <a:cubicBezTo>
                    <a:pt x="441960" y="477520"/>
                    <a:pt x="443230" y="497840"/>
                    <a:pt x="439420" y="514350"/>
                  </a:cubicBezTo>
                  <a:cubicBezTo>
                    <a:pt x="435610" y="529590"/>
                    <a:pt x="426720" y="548640"/>
                    <a:pt x="412750" y="558800"/>
                  </a:cubicBezTo>
                  <a:cubicBezTo>
                    <a:pt x="394970" y="571500"/>
                    <a:pt x="358140" y="579120"/>
                    <a:pt x="337820" y="575310"/>
                  </a:cubicBezTo>
                  <a:cubicBezTo>
                    <a:pt x="320040" y="571500"/>
                    <a:pt x="304800" y="558800"/>
                    <a:pt x="294640" y="546100"/>
                  </a:cubicBezTo>
                  <a:cubicBezTo>
                    <a:pt x="284480" y="533400"/>
                    <a:pt x="281940" y="518160"/>
                    <a:pt x="278130" y="496570"/>
                  </a:cubicBezTo>
                  <a:cubicBezTo>
                    <a:pt x="271780" y="457200"/>
                    <a:pt x="270510" y="373380"/>
                    <a:pt x="278130" y="327660"/>
                  </a:cubicBezTo>
                  <a:cubicBezTo>
                    <a:pt x="283210" y="292100"/>
                    <a:pt x="318770" y="264160"/>
                    <a:pt x="307340" y="238760"/>
                  </a:cubicBezTo>
                  <a:cubicBezTo>
                    <a:pt x="285750" y="195580"/>
                    <a:pt x="101600" y="180340"/>
                    <a:pt x="52070" y="146050"/>
                  </a:cubicBezTo>
                  <a:cubicBezTo>
                    <a:pt x="26670" y="128270"/>
                    <a:pt x="11430" y="110490"/>
                    <a:pt x="5080" y="91440"/>
                  </a:cubicBezTo>
                  <a:cubicBezTo>
                    <a:pt x="0" y="73660"/>
                    <a:pt x="6350" y="50800"/>
                    <a:pt x="12700" y="36830"/>
                  </a:cubicBezTo>
                  <a:cubicBezTo>
                    <a:pt x="17780" y="24130"/>
                    <a:pt x="25400" y="15240"/>
                    <a:pt x="38100" y="8890"/>
                  </a:cubicBezTo>
                  <a:cubicBezTo>
                    <a:pt x="54610" y="0"/>
                    <a:pt x="110490" y="1270"/>
                    <a:pt x="110490" y="1270"/>
                  </a:cubicBezTo>
                </a:path>
              </a:pathLst>
            </a:custGeom>
            <a:solidFill>
              <a:srgbClr val="E7191F"/>
            </a:solidFill>
            <a:ln cap="sq">
              <a:noFill/>
              <a:prstDash val="solid"/>
              <a:miter/>
            </a:ln>
          </p:spPr>
        </p:sp>
      </p:grpSp>
      <p:grpSp>
        <p:nvGrpSpPr>
          <p:cNvPr name="Group 16" id="16"/>
          <p:cNvGrpSpPr/>
          <p:nvPr/>
        </p:nvGrpSpPr>
        <p:grpSpPr>
          <a:xfrm rot="0">
            <a:off x="7998143" y="3595688"/>
            <a:ext cx="2225040" cy="913448"/>
            <a:chOff x="0" y="0"/>
            <a:chExt cx="2966720" cy="1217930"/>
          </a:xfrm>
        </p:grpSpPr>
        <p:sp>
          <p:nvSpPr>
            <p:cNvPr name="Freeform 17" id="17"/>
            <p:cNvSpPr/>
            <p:nvPr/>
          </p:nvSpPr>
          <p:spPr>
            <a:xfrm flipH="false" flipV="false" rot="0">
              <a:off x="49530" y="53340"/>
              <a:ext cx="2868930" cy="1116330"/>
            </a:xfrm>
            <a:custGeom>
              <a:avLst/>
              <a:gdLst/>
              <a:ahLst/>
              <a:cxnLst/>
              <a:rect r="r" b="b" t="t" l="l"/>
              <a:pathLst>
                <a:path h="1116330" w="2868930">
                  <a:moveTo>
                    <a:pt x="68580" y="0"/>
                  </a:moveTo>
                  <a:cubicBezTo>
                    <a:pt x="712470" y="1270"/>
                    <a:pt x="740410" y="7620"/>
                    <a:pt x="797560" y="16510"/>
                  </a:cubicBezTo>
                  <a:cubicBezTo>
                    <a:pt x="871220" y="26670"/>
                    <a:pt x="952500" y="34290"/>
                    <a:pt x="1050290" y="55880"/>
                  </a:cubicBezTo>
                  <a:cubicBezTo>
                    <a:pt x="1192530" y="86360"/>
                    <a:pt x="1441450" y="152400"/>
                    <a:pt x="1567180" y="196850"/>
                  </a:cubicBezTo>
                  <a:cubicBezTo>
                    <a:pt x="1642110" y="223520"/>
                    <a:pt x="1677670" y="241300"/>
                    <a:pt x="1742440" y="274320"/>
                  </a:cubicBezTo>
                  <a:cubicBezTo>
                    <a:pt x="1826260" y="316230"/>
                    <a:pt x="1932940" y="378460"/>
                    <a:pt x="2023110" y="433070"/>
                  </a:cubicBezTo>
                  <a:cubicBezTo>
                    <a:pt x="2109470" y="486410"/>
                    <a:pt x="2190750" y="541020"/>
                    <a:pt x="2272030" y="599440"/>
                  </a:cubicBezTo>
                  <a:cubicBezTo>
                    <a:pt x="2352040" y="656590"/>
                    <a:pt x="2419350" y="722630"/>
                    <a:pt x="2506980" y="779780"/>
                  </a:cubicBezTo>
                  <a:cubicBezTo>
                    <a:pt x="2606040" y="845820"/>
                    <a:pt x="2795270" y="920750"/>
                    <a:pt x="2840990" y="969010"/>
                  </a:cubicBezTo>
                  <a:cubicBezTo>
                    <a:pt x="2858770" y="986790"/>
                    <a:pt x="2863850" y="1000760"/>
                    <a:pt x="2866390" y="1017270"/>
                  </a:cubicBezTo>
                  <a:cubicBezTo>
                    <a:pt x="2868930" y="1033780"/>
                    <a:pt x="2866390" y="1055370"/>
                    <a:pt x="2856230" y="1070610"/>
                  </a:cubicBezTo>
                  <a:cubicBezTo>
                    <a:pt x="2844800" y="1088390"/>
                    <a:pt x="2814320" y="1111250"/>
                    <a:pt x="2790190" y="1113790"/>
                  </a:cubicBezTo>
                  <a:cubicBezTo>
                    <a:pt x="2767330" y="1115060"/>
                    <a:pt x="2733040" y="1101090"/>
                    <a:pt x="2717800" y="1083310"/>
                  </a:cubicBezTo>
                  <a:cubicBezTo>
                    <a:pt x="2702560" y="1065530"/>
                    <a:pt x="2694940" y="1027430"/>
                    <a:pt x="2702560" y="1005840"/>
                  </a:cubicBezTo>
                  <a:cubicBezTo>
                    <a:pt x="2708910" y="982980"/>
                    <a:pt x="2735580" y="956310"/>
                    <a:pt x="2757170" y="948690"/>
                  </a:cubicBezTo>
                  <a:cubicBezTo>
                    <a:pt x="2778760" y="942340"/>
                    <a:pt x="2816860" y="951230"/>
                    <a:pt x="2834640" y="962660"/>
                  </a:cubicBezTo>
                  <a:cubicBezTo>
                    <a:pt x="2849880" y="972820"/>
                    <a:pt x="2860040" y="991870"/>
                    <a:pt x="2863850" y="1008380"/>
                  </a:cubicBezTo>
                  <a:cubicBezTo>
                    <a:pt x="2868930" y="1024890"/>
                    <a:pt x="2868930" y="1045210"/>
                    <a:pt x="2860040" y="1061720"/>
                  </a:cubicBezTo>
                  <a:cubicBezTo>
                    <a:pt x="2849880" y="1080770"/>
                    <a:pt x="2820670" y="1106170"/>
                    <a:pt x="2799080" y="1111250"/>
                  </a:cubicBezTo>
                  <a:cubicBezTo>
                    <a:pt x="2782570" y="1116330"/>
                    <a:pt x="2769870" y="1112520"/>
                    <a:pt x="2745740" y="1104900"/>
                  </a:cubicBezTo>
                  <a:cubicBezTo>
                    <a:pt x="2684780" y="1084580"/>
                    <a:pt x="2553970" y="1007110"/>
                    <a:pt x="2443480" y="934720"/>
                  </a:cubicBezTo>
                  <a:cubicBezTo>
                    <a:pt x="2296160" y="838200"/>
                    <a:pt x="2089150" y="656590"/>
                    <a:pt x="1946910" y="561340"/>
                  </a:cubicBezTo>
                  <a:cubicBezTo>
                    <a:pt x="1846580" y="495300"/>
                    <a:pt x="1757680" y="447040"/>
                    <a:pt x="1680210" y="407670"/>
                  </a:cubicBezTo>
                  <a:cubicBezTo>
                    <a:pt x="1621790" y="378460"/>
                    <a:pt x="1592580" y="364490"/>
                    <a:pt x="1524000" y="339090"/>
                  </a:cubicBezTo>
                  <a:cubicBezTo>
                    <a:pt x="1395730" y="292100"/>
                    <a:pt x="1101090" y="201930"/>
                    <a:pt x="965200" y="170180"/>
                  </a:cubicBezTo>
                  <a:cubicBezTo>
                    <a:pt x="887730" y="152400"/>
                    <a:pt x="838200" y="148590"/>
                    <a:pt x="782320" y="139700"/>
                  </a:cubicBezTo>
                  <a:cubicBezTo>
                    <a:pt x="734060" y="133350"/>
                    <a:pt x="707390" y="127000"/>
                    <a:pt x="646430" y="124460"/>
                  </a:cubicBezTo>
                  <a:cubicBezTo>
                    <a:pt x="518160" y="118110"/>
                    <a:pt x="138430" y="161290"/>
                    <a:pt x="57150" y="139700"/>
                  </a:cubicBezTo>
                  <a:cubicBezTo>
                    <a:pt x="33020" y="132080"/>
                    <a:pt x="24130" y="124460"/>
                    <a:pt x="15240" y="111760"/>
                  </a:cubicBezTo>
                  <a:cubicBezTo>
                    <a:pt x="5080" y="100330"/>
                    <a:pt x="0" y="80010"/>
                    <a:pt x="1270" y="64770"/>
                  </a:cubicBezTo>
                  <a:cubicBezTo>
                    <a:pt x="2540" y="49530"/>
                    <a:pt x="11430" y="30480"/>
                    <a:pt x="22860" y="20320"/>
                  </a:cubicBezTo>
                  <a:cubicBezTo>
                    <a:pt x="34290" y="8890"/>
                    <a:pt x="68580" y="0"/>
                    <a:pt x="68580" y="0"/>
                  </a:cubicBezTo>
                </a:path>
              </a:pathLst>
            </a:custGeom>
            <a:solidFill>
              <a:srgbClr val="E7191F"/>
            </a:solidFill>
            <a:ln cap="sq">
              <a:noFill/>
              <a:prstDash val="solid"/>
              <a:miter/>
            </a:ln>
          </p:spPr>
        </p:sp>
      </p:grpSp>
      <p:grpSp>
        <p:nvGrpSpPr>
          <p:cNvPr name="Group 18" id="18"/>
          <p:cNvGrpSpPr/>
          <p:nvPr/>
        </p:nvGrpSpPr>
        <p:grpSpPr>
          <a:xfrm rot="0">
            <a:off x="9788843" y="4089083"/>
            <a:ext cx="497205" cy="605790"/>
            <a:chOff x="0" y="0"/>
            <a:chExt cx="662940" cy="807720"/>
          </a:xfrm>
        </p:grpSpPr>
        <p:sp>
          <p:nvSpPr>
            <p:cNvPr name="Freeform 19" id="19"/>
            <p:cNvSpPr/>
            <p:nvPr/>
          </p:nvSpPr>
          <p:spPr>
            <a:xfrm flipH="false" flipV="false" rot="0">
              <a:off x="50800" y="49530"/>
              <a:ext cx="570230" cy="708660"/>
            </a:xfrm>
            <a:custGeom>
              <a:avLst/>
              <a:gdLst/>
              <a:ahLst/>
              <a:cxnLst/>
              <a:rect r="r" b="b" t="t" l="l"/>
              <a:pathLst>
                <a:path h="708660" w="570230">
                  <a:moveTo>
                    <a:pt x="325120" y="25400"/>
                  </a:moveTo>
                  <a:cubicBezTo>
                    <a:pt x="528320" y="259080"/>
                    <a:pt x="551180" y="279400"/>
                    <a:pt x="560070" y="313690"/>
                  </a:cubicBezTo>
                  <a:cubicBezTo>
                    <a:pt x="570230" y="349250"/>
                    <a:pt x="567690" y="405130"/>
                    <a:pt x="552450" y="435610"/>
                  </a:cubicBezTo>
                  <a:cubicBezTo>
                    <a:pt x="539750" y="461010"/>
                    <a:pt x="521970" y="468630"/>
                    <a:pt x="490220" y="490220"/>
                  </a:cubicBezTo>
                  <a:cubicBezTo>
                    <a:pt x="414020" y="541020"/>
                    <a:pt x="158750" y="703580"/>
                    <a:pt x="81280" y="707390"/>
                  </a:cubicBezTo>
                  <a:cubicBezTo>
                    <a:pt x="50800" y="708660"/>
                    <a:pt x="30480" y="694690"/>
                    <a:pt x="16510" y="680720"/>
                  </a:cubicBezTo>
                  <a:cubicBezTo>
                    <a:pt x="6350" y="669290"/>
                    <a:pt x="1270" y="651510"/>
                    <a:pt x="0" y="636270"/>
                  </a:cubicBezTo>
                  <a:cubicBezTo>
                    <a:pt x="0" y="621030"/>
                    <a:pt x="5080" y="603250"/>
                    <a:pt x="13970" y="590550"/>
                  </a:cubicBezTo>
                  <a:cubicBezTo>
                    <a:pt x="21590" y="577850"/>
                    <a:pt x="36830" y="566420"/>
                    <a:pt x="52070" y="562610"/>
                  </a:cubicBezTo>
                  <a:cubicBezTo>
                    <a:pt x="71120" y="557530"/>
                    <a:pt x="104140" y="562610"/>
                    <a:pt x="120650" y="575310"/>
                  </a:cubicBezTo>
                  <a:cubicBezTo>
                    <a:pt x="135890" y="588010"/>
                    <a:pt x="148590" y="619760"/>
                    <a:pt x="148590" y="638810"/>
                  </a:cubicBezTo>
                  <a:cubicBezTo>
                    <a:pt x="148590" y="654050"/>
                    <a:pt x="139700" y="670560"/>
                    <a:pt x="129540" y="681990"/>
                  </a:cubicBezTo>
                  <a:cubicBezTo>
                    <a:pt x="120650" y="693420"/>
                    <a:pt x="105410" y="703580"/>
                    <a:pt x="88900" y="706120"/>
                  </a:cubicBezTo>
                  <a:cubicBezTo>
                    <a:pt x="69850" y="708660"/>
                    <a:pt x="36830" y="698500"/>
                    <a:pt x="22860" y="685800"/>
                  </a:cubicBezTo>
                  <a:cubicBezTo>
                    <a:pt x="10160" y="675640"/>
                    <a:pt x="1270" y="660400"/>
                    <a:pt x="1270" y="643890"/>
                  </a:cubicBezTo>
                  <a:cubicBezTo>
                    <a:pt x="0" y="624840"/>
                    <a:pt x="5080" y="600710"/>
                    <a:pt x="24130" y="577850"/>
                  </a:cubicBezTo>
                  <a:cubicBezTo>
                    <a:pt x="64770" y="529590"/>
                    <a:pt x="226060" y="452120"/>
                    <a:pt x="302260" y="420370"/>
                  </a:cubicBezTo>
                  <a:cubicBezTo>
                    <a:pt x="350520" y="400050"/>
                    <a:pt x="417830" y="406400"/>
                    <a:pt x="426720" y="384810"/>
                  </a:cubicBezTo>
                  <a:cubicBezTo>
                    <a:pt x="433070" y="368300"/>
                    <a:pt x="405130" y="344170"/>
                    <a:pt x="383540" y="316230"/>
                  </a:cubicBezTo>
                  <a:cubicBezTo>
                    <a:pt x="345440" y="262890"/>
                    <a:pt x="214630" y="140970"/>
                    <a:pt x="196850" y="96520"/>
                  </a:cubicBezTo>
                  <a:cubicBezTo>
                    <a:pt x="191770" y="80010"/>
                    <a:pt x="193040" y="72390"/>
                    <a:pt x="196850" y="59690"/>
                  </a:cubicBezTo>
                  <a:cubicBezTo>
                    <a:pt x="200660" y="45720"/>
                    <a:pt x="212090" y="25400"/>
                    <a:pt x="226060" y="15240"/>
                  </a:cubicBezTo>
                  <a:cubicBezTo>
                    <a:pt x="238760" y="5080"/>
                    <a:pt x="260350" y="0"/>
                    <a:pt x="278130" y="1270"/>
                  </a:cubicBezTo>
                  <a:cubicBezTo>
                    <a:pt x="294640" y="2540"/>
                    <a:pt x="325120" y="25400"/>
                    <a:pt x="325120" y="25400"/>
                  </a:cubicBezTo>
                </a:path>
              </a:pathLst>
            </a:custGeom>
            <a:solidFill>
              <a:srgbClr val="E7191F"/>
            </a:solidFill>
            <a:ln cap="sq">
              <a:noFill/>
              <a:prstDash val="solid"/>
              <a:miter/>
            </a:ln>
          </p:spPr>
        </p:sp>
      </p:grpSp>
      <p:grpSp>
        <p:nvGrpSpPr>
          <p:cNvPr name="Group 20" id="20"/>
          <p:cNvGrpSpPr/>
          <p:nvPr/>
        </p:nvGrpSpPr>
        <p:grpSpPr>
          <a:xfrm rot="0">
            <a:off x="913965" y="6139357"/>
            <a:ext cx="7002989" cy="2074629"/>
            <a:chOff x="0" y="0"/>
            <a:chExt cx="1844409" cy="546404"/>
          </a:xfrm>
        </p:grpSpPr>
        <p:sp>
          <p:nvSpPr>
            <p:cNvPr name="Freeform 21" id="21"/>
            <p:cNvSpPr/>
            <p:nvPr/>
          </p:nvSpPr>
          <p:spPr>
            <a:xfrm flipH="false" flipV="false" rot="0">
              <a:off x="0" y="0"/>
              <a:ext cx="1844409" cy="546404"/>
            </a:xfrm>
            <a:custGeom>
              <a:avLst/>
              <a:gdLst/>
              <a:ahLst/>
              <a:cxnLst/>
              <a:rect r="r" b="b" t="t" l="l"/>
              <a:pathLst>
                <a:path h="546404" w="1844409">
                  <a:moveTo>
                    <a:pt x="28743" y="0"/>
                  </a:moveTo>
                  <a:lnTo>
                    <a:pt x="1815665" y="0"/>
                  </a:lnTo>
                  <a:cubicBezTo>
                    <a:pt x="1823289" y="0"/>
                    <a:pt x="1830600" y="3028"/>
                    <a:pt x="1835990" y="8419"/>
                  </a:cubicBezTo>
                  <a:cubicBezTo>
                    <a:pt x="1841380" y="13809"/>
                    <a:pt x="1844409" y="21120"/>
                    <a:pt x="1844409" y="28743"/>
                  </a:cubicBezTo>
                  <a:lnTo>
                    <a:pt x="1844409" y="517661"/>
                  </a:lnTo>
                  <a:cubicBezTo>
                    <a:pt x="1844409" y="525284"/>
                    <a:pt x="1841380" y="532595"/>
                    <a:pt x="1835990" y="537985"/>
                  </a:cubicBezTo>
                  <a:cubicBezTo>
                    <a:pt x="1830600" y="543376"/>
                    <a:pt x="1823289" y="546404"/>
                    <a:pt x="1815665" y="546404"/>
                  </a:cubicBezTo>
                  <a:lnTo>
                    <a:pt x="28743" y="546404"/>
                  </a:lnTo>
                  <a:cubicBezTo>
                    <a:pt x="21120" y="546404"/>
                    <a:pt x="13809" y="543376"/>
                    <a:pt x="8419" y="537985"/>
                  </a:cubicBezTo>
                  <a:cubicBezTo>
                    <a:pt x="3028" y="532595"/>
                    <a:pt x="0" y="525284"/>
                    <a:pt x="0" y="517661"/>
                  </a:cubicBezTo>
                  <a:lnTo>
                    <a:pt x="0" y="28743"/>
                  </a:lnTo>
                  <a:cubicBezTo>
                    <a:pt x="0" y="21120"/>
                    <a:pt x="3028" y="13809"/>
                    <a:pt x="8419" y="8419"/>
                  </a:cubicBezTo>
                  <a:cubicBezTo>
                    <a:pt x="13809" y="3028"/>
                    <a:pt x="21120" y="0"/>
                    <a:pt x="28743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22" id="22"/>
            <p:cNvSpPr txBox="true"/>
            <p:nvPr/>
          </p:nvSpPr>
          <p:spPr>
            <a:xfrm>
              <a:off x="0" y="-38100"/>
              <a:ext cx="1844409" cy="584504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23" id="23"/>
          <p:cNvSpPr txBox="true"/>
          <p:nvPr/>
        </p:nvSpPr>
        <p:spPr>
          <a:xfrm rot="0">
            <a:off x="1305881" y="5988837"/>
            <a:ext cx="5876813" cy="188634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1">
              <a:lnSpc>
                <a:spcPts val="8034"/>
              </a:lnSpc>
              <a:spcBef>
                <a:spcPct val="0"/>
              </a:spcBef>
            </a:pPr>
            <a:r>
              <a:rPr lang="en-US" sz="321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Scroll and Read your amazing story!</a:t>
            </a:r>
          </a:p>
        </p:txBody>
      </p:sp>
      <p:grpSp>
        <p:nvGrpSpPr>
          <p:cNvPr name="Group 24" id="24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25" id="25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26" id="26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27" id="27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TextBox 28" id="28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S3</a:t>
            </a:r>
          </a:p>
        </p:txBody>
      </p:sp>
    </p:spTree>
  </p:cSld>
  <p:clrMapOvr>
    <a:masterClrMapping/>
  </p:clrMapOvr>
</p:sld>
</file>

<file path=ppt/slides/slide3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 rot="0">
            <a:off x="168478" y="1545928"/>
            <a:ext cx="8945843" cy="6578384"/>
          </a:xfrm>
          <a:prstGeom prst="rect">
            <a:avLst/>
          </a:prstGeom>
        </p:spPr>
      </p:pic>
      <p:pic>
        <p:nvPicPr>
          <p:cNvPr name="Picture 3" id="3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 rot="0">
            <a:off x="8583313" y="1545928"/>
            <a:ext cx="8945843" cy="6578384"/>
          </a:xfrm>
          <a:prstGeom prst="rect">
            <a:avLst/>
          </a:prstGeom>
        </p:spPr>
      </p:pic>
      <p:sp>
        <p:nvSpPr>
          <p:cNvPr name="TextBox 4" id="4"/>
          <p:cNvSpPr txBox="true"/>
          <p:nvPr/>
        </p:nvSpPr>
        <p:spPr>
          <a:xfrm rot="0">
            <a:off x="913965" y="1024754"/>
            <a:ext cx="16829672" cy="9708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916"/>
              </a:lnSpc>
              <a:spcBef>
                <a:spcPct val="0"/>
              </a:spcBef>
            </a:pPr>
            <a:r>
              <a:rPr lang="en-US" b="true" sz="5654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How to edit text</a:t>
            </a:r>
          </a:p>
        </p:txBody>
      </p:sp>
      <p:grpSp>
        <p:nvGrpSpPr>
          <p:cNvPr name="Group 5" id="5"/>
          <p:cNvGrpSpPr/>
          <p:nvPr/>
        </p:nvGrpSpPr>
        <p:grpSpPr>
          <a:xfrm rot="0">
            <a:off x="1028700" y="7603343"/>
            <a:ext cx="7340134" cy="989921"/>
            <a:chOff x="0" y="0"/>
            <a:chExt cx="1933204" cy="260720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0" y="0"/>
              <a:ext cx="1933204" cy="260720"/>
            </a:xfrm>
            <a:custGeom>
              <a:avLst/>
              <a:gdLst/>
              <a:ahLst/>
              <a:cxnLst/>
              <a:rect r="r" b="b" t="t" l="l"/>
              <a:pathLst>
                <a:path h="260720" w="1933204">
                  <a:moveTo>
                    <a:pt x="27423" y="0"/>
                  </a:moveTo>
                  <a:lnTo>
                    <a:pt x="1905781" y="0"/>
                  </a:lnTo>
                  <a:cubicBezTo>
                    <a:pt x="1913054" y="0"/>
                    <a:pt x="1920029" y="2889"/>
                    <a:pt x="1925172" y="8032"/>
                  </a:cubicBezTo>
                  <a:cubicBezTo>
                    <a:pt x="1930315" y="13175"/>
                    <a:pt x="1933204" y="20150"/>
                    <a:pt x="1933204" y="27423"/>
                  </a:cubicBezTo>
                  <a:lnTo>
                    <a:pt x="1933204" y="233297"/>
                  </a:lnTo>
                  <a:cubicBezTo>
                    <a:pt x="1933204" y="248442"/>
                    <a:pt x="1920926" y="260720"/>
                    <a:pt x="1905781" y="260720"/>
                  </a:cubicBezTo>
                  <a:lnTo>
                    <a:pt x="27423" y="260720"/>
                  </a:lnTo>
                  <a:cubicBezTo>
                    <a:pt x="20150" y="260720"/>
                    <a:pt x="13175" y="257831"/>
                    <a:pt x="8032" y="252688"/>
                  </a:cubicBezTo>
                  <a:cubicBezTo>
                    <a:pt x="2889" y="247545"/>
                    <a:pt x="0" y="240570"/>
                    <a:pt x="0" y="233297"/>
                  </a:cubicBezTo>
                  <a:lnTo>
                    <a:pt x="0" y="27423"/>
                  </a:lnTo>
                  <a:cubicBezTo>
                    <a:pt x="0" y="20150"/>
                    <a:pt x="2889" y="13175"/>
                    <a:pt x="8032" y="8032"/>
                  </a:cubicBezTo>
                  <a:cubicBezTo>
                    <a:pt x="13175" y="2889"/>
                    <a:pt x="20150" y="0"/>
                    <a:pt x="27423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7" id="7"/>
            <p:cNvSpPr txBox="true"/>
            <p:nvPr/>
          </p:nvSpPr>
          <p:spPr>
            <a:xfrm>
              <a:off x="0" y="-38100"/>
              <a:ext cx="1933204" cy="29882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8" id="8"/>
          <p:cNvSpPr txBox="true"/>
          <p:nvPr/>
        </p:nvSpPr>
        <p:spPr>
          <a:xfrm rot="0">
            <a:off x="1575276" y="7466476"/>
            <a:ext cx="5876813" cy="87313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1">
              <a:lnSpc>
                <a:spcPts val="8034"/>
              </a:lnSpc>
              <a:spcBef>
                <a:spcPct val="0"/>
              </a:spcBef>
            </a:pPr>
            <a:r>
              <a:rPr lang="en-US" sz="321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Click ‘Edit Text’</a:t>
            </a:r>
          </a:p>
        </p:txBody>
      </p:sp>
      <p:grpSp>
        <p:nvGrpSpPr>
          <p:cNvPr name="Group 9" id="9"/>
          <p:cNvGrpSpPr/>
          <p:nvPr/>
        </p:nvGrpSpPr>
        <p:grpSpPr>
          <a:xfrm rot="0">
            <a:off x="2301240" y="4586097"/>
            <a:ext cx="401003" cy="422910"/>
            <a:chOff x="0" y="0"/>
            <a:chExt cx="534670" cy="563880"/>
          </a:xfrm>
        </p:grpSpPr>
        <p:sp>
          <p:nvSpPr>
            <p:cNvPr name="Freeform 10" id="10"/>
            <p:cNvSpPr/>
            <p:nvPr/>
          </p:nvSpPr>
          <p:spPr>
            <a:xfrm flipH="false" flipV="false" rot="0">
              <a:off x="-25400" y="50800"/>
              <a:ext cx="584200" cy="534670"/>
            </a:xfrm>
            <a:custGeom>
              <a:avLst/>
              <a:gdLst/>
              <a:ahLst/>
              <a:cxnLst/>
              <a:rect r="r" b="b" t="t" l="l"/>
              <a:pathLst>
                <a:path h="534670" w="584200">
                  <a:moveTo>
                    <a:pt x="76200" y="0"/>
                  </a:moveTo>
                  <a:cubicBezTo>
                    <a:pt x="584200" y="74930"/>
                    <a:pt x="584200" y="381000"/>
                    <a:pt x="509270" y="457200"/>
                  </a:cubicBezTo>
                  <a:cubicBezTo>
                    <a:pt x="435610" y="530860"/>
                    <a:pt x="148590" y="534670"/>
                    <a:pt x="76200" y="462280"/>
                  </a:cubicBezTo>
                  <a:cubicBezTo>
                    <a:pt x="0" y="387350"/>
                    <a:pt x="76200" y="0"/>
                    <a:pt x="76200" y="0"/>
                  </a:cubicBezTo>
                </a:path>
              </a:pathLst>
            </a:custGeom>
            <a:solidFill>
              <a:srgbClr val="FFF234">
                <a:alpha val="24706"/>
              </a:srgbClr>
            </a:solidFill>
            <a:ln cap="sq">
              <a:noFill/>
              <a:prstDash val="solid"/>
              <a:miter/>
            </a:ln>
          </p:spPr>
        </p:sp>
      </p:grpSp>
      <p:grpSp>
        <p:nvGrpSpPr>
          <p:cNvPr name="Group 11" id="11"/>
          <p:cNvGrpSpPr/>
          <p:nvPr/>
        </p:nvGrpSpPr>
        <p:grpSpPr>
          <a:xfrm rot="0">
            <a:off x="5100638" y="4587049"/>
            <a:ext cx="511493" cy="437197"/>
            <a:chOff x="0" y="0"/>
            <a:chExt cx="681990" cy="582930"/>
          </a:xfrm>
        </p:grpSpPr>
        <p:sp>
          <p:nvSpPr>
            <p:cNvPr name="Freeform 12" id="12"/>
            <p:cNvSpPr/>
            <p:nvPr/>
          </p:nvSpPr>
          <p:spPr>
            <a:xfrm flipH="false" flipV="false" rot="0">
              <a:off x="-27940" y="39370"/>
              <a:ext cx="699770" cy="571500"/>
            </a:xfrm>
            <a:custGeom>
              <a:avLst/>
              <a:gdLst/>
              <a:ahLst/>
              <a:cxnLst/>
              <a:rect r="r" b="b" t="t" l="l"/>
              <a:pathLst>
                <a:path h="571500" w="699770">
                  <a:moveTo>
                    <a:pt x="78740" y="30480"/>
                  </a:moveTo>
                  <a:cubicBezTo>
                    <a:pt x="576580" y="29210"/>
                    <a:pt x="593090" y="0"/>
                    <a:pt x="612140" y="11430"/>
                  </a:cubicBezTo>
                  <a:cubicBezTo>
                    <a:pt x="657860" y="40640"/>
                    <a:pt x="699770" y="408940"/>
                    <a:pt x="657860" y="466090"/>
                  </a:cubicBezTo>
                  <a:cubicBezTo>
                    <a:pt x="640080" y="491490"/>
                    <a:pt x="609600" y="480060"/>
                    <a:pt x="567690" y="485140"/>
                  </a:cubicBezTo>
                  <a:cubicBezTo>
                    <a:pt x="468630" y="495300"/>
                    <a:pt x="158750" y="571500"/>
                    <a:pt x="78740" y="492760"/>
                  </a:cubicBezTo>
                  <a:cubicBezTo>
                    <a:pt x="0" y="415290"/>
                    <a:pt x="78740" y="30480"/>
                    <a:pt x="78740" y="30480"/>
                  </a:cubicBezTo>
                </a:path>
              </a:pathLst>
            </a:custGeom>
            <a:solidFill>
              <a:srgbClr val="FFF234">
                <a:alpha val="24706"/>
              </a:srgbClr>
            </a:solidFill>
            <a:ln cap="sq">
              <a:noFill/>
              <a:prstDash val="solid"/>
              <a:miter/>
            </a:ln>
          </p:spPr>
        </p:sp>
      </p:grpSp>
      <p:grpSp>
        <p:nvGrpSpPr>
          <p:cNvPr name="Group 13" id="13"/>
          <p:cNvGrpSpPr/>
          <p:nvPr/>
        </p:nvGrpSpPr>
        <p:grpSpPr>
          <a:xfrm rot="0">
            <a:off x="2346960" y="6349174"/>
            <a:ext cx="586740" cy="422910"/>
            <a:chOff x="0" y="0"/>
            <a:chExt cx="782320" cy="563880"/>
          </a:xfrm>
        </p:grpSpPr>
        <p:sp>
          <p:nvSpPr>
            <p:cNvPr name="Freeform 14" id="14"/>
            <p:cNvSpPr/>
            <p:nvPr/>
          </p:nvSpPr>
          <p:spPr>
            <a:xfrm flipH="false" flipV="false" rot="0">
              <a:off x="-33020" y="50800"/>
              <a:ext cx="848360" cy="563880"/>
            </a:xfrm>
            <a:custGeom>
              <a:avLst/>
              <a:gdLst/>
              <a:ahLst/>
              <a:cxnLst/>
              <a:rect r="r" b="b" t="t" l="l"/>
              <a:pathLst>
                <a:path h="563880" w="848360">
                  <a:moveTo>
                    <a:pt x="83820" y="0"/>
                  </a:moveTo>
                  <a:cubicBezTo>
                    <a:pt x="848360" y="83820"/>
                    <a:pt x="848360" y="373380"/>
                    <a:pt x="764540" y="457200"/>
                  </a:cubicBezTo>
                  <a:cubicBezTo>
                    <a:pt x="662940" y="560070"/>
                    <a:pt x="186690" y="563880"/>
                    <a:pt x="83820" y="462280"/>
                  </a:cubicBezTo>
                  <a:cubicBezTo>
                    <a:pt x="0" y="378460"/>
                    <a:pt x="83820" y="0"/>
                    <a:pt x="83820" y="0"/>
                  </a:cubicBezTo>
                </a:path>
              </a:pathLst>
            </a:custGeom>
            <a:solidFill>
              <a:srgbClr val="FFF234">
                <a:alpha val="24706"/>
              </a:srgbClr>
            </a:solidFill>
            <a:ln cap="sq">
              <a:noFill/>
              <a:prstDash val="solid"/>
              <a:miter/>
            </a:ln>
          </p:spPr>
        </p:sp>
      </p:grpSp>
      <p:grpSp>
        <p:nvGrpSpPr>
          <p:cNvPr name="Group 15" id="15"/>
          <p:cNvGrpSpPr/>
          <p:nvPr/>
        </p:nvGrpSpPr>
        <p:grpSpPr>
          <a:xfrm rot="0">
            <a:off x="5177790" y="6441567"/>
            <a:ext cx="586740" cy="422910"/>
            <a:chOff x="0" y="0"/>
            <a:chExt cx="782320" cy="563880"/>
          </a:xfrm>
        </p:grpSpPr>
        <p:sp>
          <p:nvSpPr>
            <p:cNvPr name="Freeform 16" id="16"/>
            <p:cNvSpPr/>
            <p:nvPr/>
          </p:nvSpPr>
          <p:spPr>
            <a:xfrm flipH="false" flipV="false" rot="0">
              <a:off x="-34290" y="50800"/>
              <a:ext cx="849630" cy="563880"/>
            </a:xfrm>
            <a:custGeom>
              <a:avLst/>
              <a:gdLst/>
              <a:ahLst/>
              <a:cxnLst/>
              <a:rect r="r" b="b" t="t" l="l"/>
              <a:pathLst>
                <a:path h="563880" w="849630">
                  <a:moveTo>
                    <a:pt x="85090" y="0"/>
                  </a:moveTo>
                  <a:cubicBezTo>
                    <a:pt x="849630" y="83820"/>
                    <a:pt x="849630" y="373380"/>
                    <a:pt x="765810" y="457200"/>
                  </a:cubicBezTo>
                  <a:cubicBezTo>
                    <a:pt x="662940" y="560070"/>
                    <a:pt x="186690" y="563880"/>
                    <a:pt x="85090" y="462280"/>
                  </a:cubicBezTo>
                  <a:cubicBezTo>
                    <a:pt x="0" y="378460"/>
                    <a:pt x="85090" y="0"/>
                    <a:pt x="85090" y="0"/>
                  </a:cubicBezTo>
                </a:path>
              </a:pathLst>
            </a:custGeom>
            <a:solidFill>
              <a:srgbClr val="FFF234">
                <a:alpha val="24706"/>
              </a:srgbClr>
            </a:solidFill>
            <a:ln cap="sq">
              <a:noFill/>
              <a:prstDash val="solid"/>
              <a:miter/>
            </a:ln>
          </p:spPr>
        </p:sp>
      </p:grpSp>
      <p:grpSp>
        <p:nvGrpSpPr>
          <p:cNvPr name="Group 17" id="17"/>
          <p:cNvGrpSpPr/>
          <p:nvPr/>
        </p:nvGrpSpPr>
        <p:grpSpPr>
          <a:xfrm rot="0">
            <a:off x="9386168" y="7603343"/>
            <a:ext cx="7340134" cy="989921"/>
            <a:chOff x="0" y="0"/>
            <a:chExt cx="1933204" cy="260720"/>
          </a:xfrm>
        </p:grpSpPr>
        <p:sp>
          <p:nvSpPr>
            <p:cNvPr name="Freeform 18" id="18"/>
            <p:cNvSpPr/>
            <p:nvPr/>
          </p:nvSpPr>
          <p:spPr>
            <a:xfrm flipH="false" flipV="false" rot="0">
              <a:off x="0" y="0"/>
              <a:ext cx="1933204" cy="260720"/>
            </a:xfrm>
            <a:custGeom>
              <a:avLst/>
              <a:gdLst/>
              <a:ahLst/>
              <a:cxnLst/>
              <a:rect r="r" b="b" t="t" l="l"/>
              <a:pathLst>
                <a:path h="260720" w="1933204">
                  <a:moveTo>
                    <a:pt x="27423" y="0"/>
                  </a:moveTo>
                  <a:lnTo>
                    <a:pt x="1905781" y="0"/>
                  </a:lnTo>
                  <a:cubicBezTo>
                    <a:pt x="1913054" y="0"/>
                    <a:pt x="1920029" y="2889"/>
                    <a:pt x="1925172" y="8032"/>
                  </a:cubicBezTo>
                  <a:cubicBezTo>
                    <a:pt x="1930315" y="13175"/>
                    <a:pt x="1933204" y="20150"/>
                    <a:pt x="1933204" y="27423"/>
                  </a:cubicBezTo>
                  <a:lnTo>
                    <a:pt x="1933204" y="233297"/>
                  </a:lnTo>
                  <a:cubicBezTo>
                    <a:pt x="1933204" y="248442"/>
                    <a:pt x="1920926" y="260720"/>
                    <a:pt x="1905781" y="260720"/>
                  </a:cubicBezTo>
                  <a:lnTo>
                    <a:pt x="27423" y="260720"/>
                  </a:lnTo>
                  <a:cubicBezTo>
                    <a:pt x="20150" y="260720"/>
                    <a:pt x="13175" y="257831"/>
                    <a:pt x="8032" y="252688"/>
                  </a:cubicBezTo>
                  <a:cubicBezTo>
                    <a:pt x="2889" y="247545"/>
                    <a:pt x="0" y="240570"/>
                    <a:pt x="0" y="233297"/>
                  </a:cubicBezTo>
                  <a:lnTo>
                    <a:pt x="0" y="27423"/>
                  </a:lnTo>
                  <a:cubicBezTo>
                    <a:pt x="0" y="20150"/>
                    <a:pt x="2889" y="13175"/>
                    <a:pt x="8032" y="8032"/>
                  </a:cubicBezTo>
                  <a:cubicBezTo>
                    <a:pt x="13175" y="2889"/>
                    <a:pt x="20150" y="0"/>
                    <a:pt x="27423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19" id="19"/>
            <p:cNvSpPr txBox="true"/>
            <p:nvPr/>
          </p:nvSpPr>
          <p:spPr>
            <a:xfrm>
              <a:off x="0" y="-38100"/>
              <a:ext cx="1933204" cy="29882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20" id="20"/>
          <p:cNvSpPr txBox="true"/>
          <p:nvPr/>
        </p:nvSpPr>
        <p:spPr>
          <a:xfrm rot="0">
            <a:off x="9847175" y="7466476"/>
            <a:ext cx="6418121" cy="87313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1">
              <a:lnSpc>
                <a:spcPts val="8034"/>
              </a:lnSpc>
              <a:spcBef>
                <a:spcPct val="0"/>
              </a:spcBef>
            </a:pPr>
            <a:r>
              <a:rPr lang="en-US" sz="321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Type, Edit and ‘Update Text’</a:t>
            </a:r>
          </a:p>
        </p:txBody>
      </p:sp>
      <p:grpSp>
        <p:nvGrpSpPr>
          <p:cNvPr name="Group 21" id="21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22" id="22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23" id="23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24" id="24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TextBox 25" id="25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S3</a:t>
            </a:r>
          </a:p>
        </p:txBody>
      </p:sp>
    </p:spTree>
  </p:cSld>
  <p:clrMapOvr>
    <a:masterClrMapping/>
  </p:clrMapOvr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5" id="5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TextBox 6" id="6"/>
          <p:cNvSpPr txBox="true"/>
          <p:nvPr/>
        </p:nvSpPr>
        <p:spPr>
          <a:xfrm rot="0">
            <a:off x="2791224" y="3757545"/>
            <a:ext cx="12742336" cy="194824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5991"/>
              </a:lnSpc>
              <a:spcBef>
                <a:spcPct val="0"/>
              </a:spcBef>
            </a:pPr>
            <a:r>
              <a:rPr lang="en-US" b="true" sz="11422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Session 1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714102" y="5846578"/>
            <a:ext cx="17852982" cy="119208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9894"/>
              </a:lnSpc>
              <a:spcBef>
                <a:spcPct val="0"/>
              </a:spcBef>
            </a:pPr>
            <a:r>
              <a:rPr lang="en-US" sz="7067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Brainstorm and Plan your story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S1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5220220" y="2775012"/>
            <a:ext cx="7884345" cy="119208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9894"/>
              </a:lnSpc>
              <a:spcBef>
                <a:spcPct val="0"/>
              </a:spcBef>
            </a:pPr>
            <a:r>
              <a:rPr lang="en-US" sz="7067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G2-5</a:t>
            </a:r>
          </a:p>
        </p:txBody>
      </p:sp>
    </p:spTree>
  </p:cSld>
  <p:clrMapOvr>
    <a:masterClrMapping/>
  </p:clrMapOvr>
</p:sld>
</file>

<file path=ppt/slides/slide4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 rot="0">
            <a:off x="168478" y="1437666"/>
            <a:ext cx="8945843" cy="6578384"/>
          </a:xfrm>
          <a:prstGeom prst="rect">
            <a:avLst/>
          </a:prstGeom>
        </p:spPr>
      </p:pic>
      <p:pic>
        <p:nvPicPr>
          <p:cNvPr name="Picture 3" id="3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 rot="0">
            <a:off x="8583313" y="1437666"/>
            <a:ext cx="8945843" cy="6578384"/>
          </a:xfrm>
          <a:prstGeom prst="rect">
            <a:avLst/>
          </a:prstGeom>
        </p:spPr>
      </p:pic>
      <p:grpSp>
        <p:nvGrpSpPr>
          <p:cNvPr name="Group 4" id="4"/>
          <p:cNvGrpSpPr/>
          <p:nvPr/>
        </p:nvGrpSpPr>
        <p:grpSpPr>
          <a:xfrm rot="0">
            <a:off x="1028700" y="7495082"/>
            <a:ext cx="7340134" cy="989921"/>
            <a:chOff x="0" y="0"/>
            <a:chExt cx="1933204" cy="260720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0" y="0"/>
              <a:ext cx="1933204" cy="260720"/>
            </a:xfrm>
            <a:custGeom>
              <a:avLst/>
              <a:gdLst/>
              <a:ahLst/>
              <a:cxnLst/>
              <a:rect r="r" b="b" t="t" l="l"/>
              <a:pathLst>
                <a:path h="260720" w="1933204">
                  <a:moveTo>
                    <a:pt x="27423" y="0"/>
                  </a:moveTo>
                  <a:lnTo>
                    <a:pt x="1905781" y="0"/>
                  </a:lnTo>
                  <a:cubicBezTo>
                    <a:pt x="1913054" y="0"/>
                    <a:pt x="1920029" y="2889"/>
                    <a:pt x="1925172" y="8032"/>
                  </a:cubicBezTo>
                  <a:cubicBezTo>
                    <a:pt x="1930315" y="13175"/>
                    <a:pt x="1933204" y="20150"/>
                    <a:pt x="1933204" y="27423"/>
                  </a:cubicBezTo>
                  <a:lnTo>
                    <a:pt x="1933204" y="233297"/>
                  </a:lnTo>
                  <a:cubicBezTo>
                    <a:pt x="1933204" y="248442"/>
                    <a:pt x="1920926" y="260720"/>
                    <a:pt x="1905781" y="260720"/>
                  </a:cubicBezTo>
                  <a:lnTo>
                    <a:pt x="27423" y="260720"/>
                  </a:lnTo>
                  <a:cubicBezTo>
                    <a:pt x="20150" y="260720"/>
                    <a:pt x="13175" y="257831"/>
                    <a:pt x="8032" y="252688"/>
                  </a:cubicBezTo>
                  <a:cubicBezTo>
                    <a:pt x="2889" y="247545"/>
                    <a:pt x="0" y="240570"/>
                    <a:pt x="0" y="233297"/>
                  </a:cubicBezTo>
                  <a:lnTo>
                    <a:pt x="0" y="27423"/>
                  </a:lnTo>
                  <a:cubicBezTo>
                    <a:pt x="0" y="20150"/>
                    <a:pt x="2889" y="13175"/>
                    <a:pt x="8032" y="8032"/>
                  </a:cubicBezTo>
                  <a:cubicBezTo>
                    <a:pt x="13175" y="2889"/>
                    <a:pt x="20150" y="0"/>
                    <a:pt x="27423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6" id="6"/>
            <p:cNvSpPr txBox="true"/>
            <p:nvPr/>
          </p:nvSpPr>
          <p:spPr>
            <a:xfrm>
              <a:off x="0" y="-38100"/>
              <a:ext cx="1933204" cy="29882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7" id="7"/>
          <p:cNvGrpSpPr/>
          <p:nvPr/>
        </p:nvGrpSpPr>
        <p:grpSpPr>
          <a:xfrm rot="0">
            <a:off x="9386168" y="7495082"/>
            <a:ext cx="7340134" cy="989921"/>
            <a:chOff x="0" y="0"/>
            <a:chExt cx="1933204" cy="260720"/>
          </a:xfrm>
        </p:grpSpPr>
        <p:sp>
          <p:nvSpPr>
            <p:cNvPr name="Freeform 8" id="8"/>
            <p:cNvSpPr/>
            <p:nvPr/>
          </p:nvSpPr>
          <p:spPr>
            <a:xfrm flipH="false" flipV="false" rot="0">
              <a:off x="0" y="0"/>
              <a:ext cx="1933204" cy="260720"/>
            </a:xfrm>
            <a:custGeom>
              <a:avLst/>
              <a:gdLst/>
              <a:ahLst/>
              <a:cxnLst/>
              <a:rect r="r" b="b" t="t" l="l"/>
              <a:pathLst>
                <a:path h="260720" w="1933204">
                  <a:moveTo>
                    <a:pt x="27423" y="0"/>
                  </a:moveTo>
                  <a:lnTo>
                    <a:pt x="1905781" y="0"/>
                  </a:lnTo>
                  <a:cubicBezTo>
                    <a:pt x="1913054" y="0"/>
                    <a:pt x="1920029" y="2889"/>
                    <a:pt x="1925172" y="8032"/>
                  </a:cubicBezTo>
                  <a:cubicBezTo>
                    <a:pt x="1930315" y="13175"/>
                    <a:pt x="1933204" y="20150"/>
                    <a:pt x="1933204" y="27423"/>
                  </a:cubicBezTo>
                  <a:lnTo>
                    <a:pt x="1933204" y="233297"/>
                  </a:lnTo>
                  <a:cubicBezTo>
                    <a:pt x="1933204" y="248442"/>
                    <a:pt x="1920926" y="260720"/>
                    <a:pt x="1905781" y="260720"/>
                  </a:cubicBezTo>
                  <a:lnTo>
                    <a:pt x="27423" y="260720"/>
                  </a:lnTo>
                  <a:cubicBezTo>
                    <a:pt x="20150" y="260720"/>
                    <a:pt x="13175" y="257831"/>
                    <a:pt x="8032" y="252688"/>
                  </a:cubicBezTo>
                  <a:cubicBezTo>
                    <a:pt x="2889" y="247545"/>
                    <a:pt x="0" y="240570"/>
                    <a:pt x="0" y="233297"/>
                  </a:cubicBezTo>
                  <a:lnTo>
                    <a:pt x="0" y="27423"/>
                  </a:lnTo>
                  <a:cubicBezTo>
                    <a:pt x="0" y="20150"/>
                    <a:pt x="2889" y="13175"/>
                    <a:pt x="8032" y="8032"/>
                  </a:cubicBezTo>
                  <a:cubicBezTo>
                    <a:pt x="13175" y="2889"/>
                    <a:pt x="20150" y="0"/>
                    <a:pt x="27423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9" id="9"/>
            <p:cNvSpPr txBox="true"/>
            <p:nvPr/>
          </p:nvSpPr>
          <p:spPr>
            <a:xfrm>
              <a:off x="0" y="-38100"/>
              <a:ext cx="1933204" cy="29882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10" id="10"/>
          <p:cNvGrpSpPr/>
          <p:nvPr/>
        </p:nvGrpSpPr>
        <p:grpSpPr>
          <a:xfrm rot="0">
            <a:off x="3414712" y="4447355"/>
            <a:ext cx="447675" cy="422910"/>
            <a:chOff x="0" y="0"/>
            <a:chExt cx="596900" cy="563880"/>
          </a:xfrm>
        </p:grpSpPr>
        <p:sp>
          <p:nvSpPr>
            <p:cNvPr name="Freeform 11" id="11"/>
            <p:cNvSpPr/>
            <p:nvPr/>
          </p:nvSpPr>
          <p:spPr>
            <a:xfrm flipH="false" flipV="false" rot="0">
              <a:off x="-27940" y="50800"/>
              <a:ext cx="651510" cy="541020"/>
            </a:xfrm>
            <a:custGeom>
              <a:avLst/>
              <a:gdLst/>
              <a:ahLst/>
              <a:cxnLst/>
              <a:rect r="r" b="b" t="t" l="l"/>
              <a:pathLst>
                <a:path h="541020" w="651510">
                  <a:moveTo>
                    <a:pt x="78740" y="0"/>
                  </a:moveTo>
                  <a:cubicBezTo>
                    <a:pt x="651510" y="77470"/>
                    <a:pt x="651510" y="378460"/>
                    <a:pt x="572770" y="457200"/>
                  </a:cubicBezTo>
                  <a:cubicBezTo>
                    <a:pt x="492760" y="538480"/>
                    <a:pt x="160020" y="541020"/>
                    <a:pt x="78740" y="461010"/>
                  </a:cubicBezTo>
                  <a:cubicBezTo>
                    <a:pt x="0" y="383540"/>
                    <a:pt x="78740" y="0"/>
                    <a:pt x="78740" y="0"/>
                  </a:cubicBezTo>
                </a:path>
              </a:pathLst>
            </a:custGeom>
            <a:solidFill>
              <a:srgbClr val="FFF234">
                <a:alpha val="24706"/>
              </a:srgbClr>
            </a:solidFill>
            <a:ln cap="sq">
              <a:noFill/>
              <a:prstDash val="solid"/>
              <a:miter/>
            </a:ln>
          </p:spPr>
        </p:sp>
      </p:grpSp>
      <p:grpSp>
        <p:nvGrpSpPr>
          <p:cNvPr name="Group 12" id="12"/>
          <p:cNvGrpSpPr/>
          <p:nvPr/>
        </p:nvGrpSpPr>
        <p:grpSpPr>
          <a:xfrm rot="0">
            <a:off x="6182678" y="4508315"/>
            <a:ext cx="648652" cy="422910"/>
            <a:chOff x="0" y="0"/>
            <a:chExt cx="864870" cy="563880"/>
          </a:xfrm>
        </p:grpSpPr>
        <p:sp>
          <p:nvSpPr>
            <p:cNvPr name="Freeform 13" id="13"/>
            <p:cNvSpPr/>
            <p:nvPr/>
          </p:nvSpPr>
          <p:spPr>
            <a:xfrm flipH="false" flipV="false" rot="0">
              <a:off x="-35560" y="50800"/>
              <a:ext cx="935990" cy="572770"/>
            </a:xfrm>
            <a:custGeom>
              <a:avLst/>
              <a:gdLst/>
              <a:ahLst/>
              <a:cxnLst/>
              <a:rect r="r" b="b" t="t" l="l"/>
              <a:pathLst>
                <a:path h="572770" w="935990">
                  <a:moveTo>
                    <a:pt x="86360" y="0"/>
                  </a:moveTo>
                  <a:cubicBezTo>
                    <a:pt x="935990" y="86360"/>
                    <a:pt x="935990" y="370840"/>
                    <a:pt x="849630" y="457200"/>
                  </a:cubicBezTo>
                  <a:cubicBezTo>
                    <a:pt x="739140" y="568960"/>
                    <a:pt x="198120" y="572770"/>
                    <a:pt x="86360" y="462280"/>
                  </a:cubicBezTo>
                  <a:cubicBezTo>
                    <a:pt x="0" y="375920"/>
                    <a:pt x="86360" y="0"/>
                    <a:pt x="86360" y="0"/>
                  </a:cubicBezTo>
                </a:path>
              </a:pathLst>
            </a:custGeom>
            <a:solidFill>
              <a:srgbClr val="FFF234">
                <a:alpha val="24706"/>
              </a:srgbClr>
            </a:solidFill>
            <a:ln cap="sq">
              <a:noFill/>
              <a:prstDash val="solid"/>
              <a:miter/>
            </a:ln>
          </p:spPr>
        </p:sp>
      </p:grpSp>
      <p:grpSp>
        <p:nvGrpSpPr>
          <p:cNvPr name="Group 14" id="14"/>
          <p:cNvGrpSpPr/>
          <p:nvPr/>
        </p:nvGrpSpPr>
        <p:grpSpPr>
          <a:xfrm rot="0">
            <a:off x="3312795" y="6395218"/>
            <a:ext cx="750570" cy="438150"/>
            <a:chOff x="0" y="0"/>
            <a:chExt cx="1000760" cy="584200"/>
          </a:xfrm>
        </p:grpSpPr>
        <p:sp>
          <p:nvSpPr>
            <p:cNvPr name="Freeform 15" id="15"/>
            <p:cNvSpPr/>
            <p:nvPr/>
          </p:nvSpPr>
          <p:spPr>
            <a:xfrm flipH="false" flipV="false" rot="0">
              <a:off x="-6350" y="72390"/>
              <a:ext cx="1043940" cy="535940"/>
            </a:xfrm>
            <a:custGeom>
              <a:avLst/>
              <a:gdLst/>
              <a:ahLst/>
              <a:cxnLst/>
              <a:rect r="r" b="b" t="t" l="l"/>
              <a:pathLst>
                <a:path h="535940" w="1043940">
                  <a:moveTo>
                    <a:pt x="57150" y="0"/>
                  </a:moveTo>
                  <a:cubicBezTo>
                    <a:pt x="1043940" y="66040"/>
                    <a:pt x="1029970" y="361950"/>
                    <a:pt x="956310" y="435610"/>
                  </a:cubicBezTo>
                  <a:cubicBezTo>
                    <a:pt x="886460" y="505460"/>
                    <a:pt x="692150" y="434340"/>
                    <a:pt x="552450" y="438150"/>
                  </a:cubicBezTo>
                  <a:cubicBezTo>
                    <a:pt x="401320" y="441960"/>
                    <a:pt x="162560" y="535940"/>
                    <a:pt x="80010" y="461010"/>
                  </a:cubicBezTo>
                  <a:cubicBezTo>
                    <a:pt x="0" y="387350"/>
                    <a:pt x="57150" y="0"/>
                    <a:pt x="57150" y="0"/>
                  </a:cubicBezTo>
                </a:path>
              </a:pathLst>
            </a:custGeom>
            <a:solidFill>
              <a:srgbClr val="FFF234">
                <a:alpha val="24706"/>
              </a:srgbClr>
            </a:solidFill>
            <a:ln cap="sq">
              <a:noFill/>
              <a:prstDash val="solid"/>
              <a:miter/>
            </a:ln>
          </p:spPr>
        </p:sp>
      </p:grpSp>
      <p:grpSp>
        <p:nvGrpSpPr>
          <p:cNvPr name="Group 16" id="16"/>
          <p:cNvGrpSpPr/>
          <p:nvPr/>
        </p:nvGrpSpPr>
        <p:grpSpPr>
          <a:xfrm rot="0">
            <a:off x="6140768" y="6287585"/>
            <a:ext cx="847725" cy="468630"/>
            <a:chOff x="0" y="0"/>
            <a:chExt cx="1130300" cy="624840"/>
          </a:xfrm>
        </p:grpSpPr>
        <p:sp>
          <p:nvSpPr>
            <p:cNvPr name="Freeform 17" id="17"/>
            <p:cNvSpPr/>
            <p:nvPr/>
          </p:nvSpPr>
          <p:spPr>
            <a:xfrm flipH="false" flipV="false" rot="0">
              <a:off x="-6350" y="-20320"/>
              <a:ext cx="1158240" cy="679450"/>
            </a:xfrm>
            <a:custGeom>
              <a:avLst/>
              <a:gdLst/>
              <a:ahLst/>
              <a:cxnLst/>
              <a:rect r="r" b="b" t="t" l="l"/>
              <a:pathLst>
                <a:path h="679450" w="1158240">
                  <a:moveTo>
                    <a:pt x="57150" y="133350"/>
                  </a:moveTo>
                  <a:cubicBezTo>
                    <a:pt x="797560" y="78740"/>
                    <a:pt x="1005840" y="0"/>
                    <a:pt x="1079500" y="71120"/>
                  </a:cubicBezTo>
                  <a:cubicBezTo>
                    <a:pt x="1155700" y="143510"/>
                    <a:pt x="1158240" y="450850"/>
                    <a:pt x="1084580" y="528320"/>
                  </a:cubicBezTo>
                  <a:cubicBezTo>
                    <a:pt x="1016000" y="599440"/>
                    <a:pt x="830580" y="534670"/>
                    <a:pt x="683260" y="543560"/>
                  </a:cubicBezTo>
                  <a:cubicBezTo>
                    <a:pt x="504190" y="553720"/>
                    <a:pt x="186690" y="679450"/>
                    <a:pt x="87630" y="594360"/>
                  </a:cubicBezTo>
                  <a:cubicBezTo>
                    <a:pt x="0" y="519430"/>
                    <a:pt x="57150" y="133350"/>
                    <a:pt x="57150" y="133350"/>
                  </a:cubicBezTo>
                </a:path>
              </a:pathLst>
            </a:custGeom>
            <a:solidFill>
              <a:srgbClr val="FFF234">
                <a:alpha val="24706"/>
              </a:srgbClr>
            </a:solidFill>
            <a:ln cap="sq">
              <a:noFill/>
              <a:prstDash val="solid"/>
              <a:miter/>
            </a:ln>
          </p:spPr>
        </p:sp>
      </p:grpSp>
      <p:sp>
        <p:nvSpPr>
          <p:cNvPr name="TextBox 18" id="18"/>
          <p:cNvSpPr txBox="true"/>
          <p:nvPr/>
        </p:nvSpPr>
        <p:spPr>
          <a:xfrm rot="0">
            <a:off x="913965" y="1024754"/>
            <a:ext cx="16829672" cy="9708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916"/>
              </a:lnSpc>
              <a:spcBef>
                <a:spcPct val="0"/>
              </a:spcBef>
            </a:pPr>
            <a:r>
              <a:rPr lang="en-US" b="true" sz="5654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How to edit Images</a:t>
            </a:r>
          </a:p>
        </p:txBody>
      </p:sp>
      <p:sp>
        <p:nvSpPr>
          <p:cNvPr name="TextBox 19" id="19"/>
          <p:cNvSpPr txBox="true"/>
          <p:nvPr/>
        </p:nvSpPr>
        <p:spPr>
          <a:xfrm rot="0">
            <a:off x="1575276" y="7358214"/>
            <a:ext cx="5876813" cy="87313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1">
              <a:lnSpc>
                <a:spcPts val="8034"/>
              </a:lnSpc>
              <a:spcBef>
                <a:spcPct val="0"/>
              </a:spcBef>
            </a:pPr>
            <a:r>
              <a:rPr lang="en-US" sz="321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Click ‘Edit Image’</a:t>
            </a:r>
          </a:p>
        </p:txBody>
      </p:sp>
      <p:sp>
        <p:nvSpPr>
          <p:cNvPr name="TextBox 20" id="20"/>
          <p:cNvSpPr txBox="true"/>
          <p:nvPr/>
        </p:nvSpPr>
        <p:spPr>
          <a:xfrm rot="0">
            <a:off x="9847175" y="7358214"/>
            <a:ext cx="6418121" cy="87313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1">
              <a:lnSpc>
                <a:spcPts val="8034"/>
              </a:lnSpc>
              <a:spcBef>
                <a:spcPct val="0"/>
              </a:spcBef>
            </a:pPr>
            <a:r>
              <a:rPr lang="en-US" sz="321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Type in your Image Prompt</a:t>
            </a:r>
          </a:p>
        </p:txBody>
      </p:sp>
      <p:grpSp>
        <p:nvGrpSpPr>
          <p:cNvPr name="Group 21" id="21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22" id="22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23" id="23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24" id="24"/>
          <p:cNvSpPr txBox="true"/>
          <p:nvPr/>
        </p:nvSpPr>
        <p:spPr>
          <a:xfrm rot="0">
            <a:off x="6988493" y="9151753"/>
            <a:ext cx="7795548" cy="6674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5464"/>
              </a:lnSpc>
              <a:spcBef>
                <a:spcPct val="0"/>
              </a:spcBef>
            </a:pPr>
            <a:r>
              <a:rPr lang="en-US" b="true" sz="3903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What is an image prompt? → </a:t>
            </a:r>
          </a:p>
        </p:txBody>
      </p:sp>
      <p:sp>
        <p:nvSpPr>
          <p:cNvPr name="Freeform 25" id="25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TextBox 26" id="26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S3</a:t>
            </a:r>
          </a:p>
        </p:txBody>
      </p:sp>
    </p:spTree>
  </p:cSld>
  <p:clrMapOvr>
    <a:masterClrMapping/>
  </p:clrMapOvr>
</p:sld>
</file>

<file path=ppt/slides/slide4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898499" y="863942"/>
            <a:ext cx="16829672" cy="9708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916"/>
              </a:lnSpc>
              <a:spcBef>
                <a:spcPct val="0"/>
              </a:spcBef>
            </a:pPr>
            <a:r>
              <a:rPr lang="en-US" b="true" sz="5654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What is a good image prompt?</a:t>
            </a:r>
          </a:p>
        </p:txBody>
      </p:sp>
      <p:grpSp>
        <p:nvGrpSpPr>
          <p:cNvPr name="Group 3" id="3"/>
          <p:cNvGrpSpPr/>
          <p:nvPr/>
        </p:nvGrpSpPr>
        <p:grpSpPr>
          <a:xfrm rot="0">
            <a:off x="898499" y="2021403"/>
            <a:ext cx="16873014" cy="2783971"/>
            <a:chOff x="0" y="0"/>
            <a:chExt cx="4443921" cy="733227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4443921" cy="733227"/>
            </a:xfrm>
            <a:custGeom>
              <a:avLst/>
              <a:gdLst/>
              <a:ahLst/>
              <a:cxnLst/>
              <a:rect r="r" b="b" t="t" l="l"/>
              <a:pathLst>
                <a:path h="733227" w="4443921">
                  <a:moveTo>
                    <a:pt x="11930" y="0"/>
                  </a:moveTo>
                  <a:lnTo>
                    <a:pt x="4431992" y="0"/>
                  </a:lnTo>
                  <a:cubicBezTo>
                    <a:pt x="4435156" y="0"/>
                    <a:pt x="4438190" y="1257"/>
                    <a:pt x="4440427" y="3494"/>
                  </a:cubicBezTo>
                  <a:cubicBezTo>
                    <a:pt x="4442664" y="5731"/>
                    <a:pt x="4443921" y="8766"/>
                    <a:pt x="4443921" y="11930"/>
                  </a:cubicBezTo>
                  <a:lnTo>
                    <a:pt x="4443921" y="721297"/>
                  </a:lnTo>
                  <a:cubicBezTo>
                    <a:pt x="4443921" y="724461"/>
                    <a:pt x="4442664" y="727495"/>
                    <a:pt x="4440427" y="729733"/>
                  </a:cubicBezTo>
                  <a:cubicBezTo>
                    <a:pt x="4438190" y="731970"/>
                    <a:pt x="4435156" y="733227"/>
                    <a:pt x="4431992" y="733227"/>
                  </a:cubicBezTo>
                  <a:lnTo>
                    <a:pt x="11930" y="733227"/>
                  </a:lnTo>
                  <a:cubicBezTo>
                    <a:pt x="5341" y="733227"/>
                    <a:pt x="0" y="727886"/>
                    <a:pt x="0" y="721297"/>
                  </a:cubicBezTo>
                  <a:lnTo>
                    <a:pt x="0" y="11930"/>
                  </a:lnTo>
                  <a:cubicBezTo>
                    <a:pt x="0" y="8766"/>
                    <a:pt x="1257" y="5731"/>
                    <a:pt x="3494" y="3494"/>
                  </a:cubicBezTo>
                  <a:cubicBezTo>
                    <a:pt x="5731" y="1257"/>
                    <a:pt x="8766" y="0"/>
                    <a:pt x="11930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5" id="5"/>
            <p:cNvSpPr txBox="true"/>
            <p:nvPr/>
          </p:nvSpPr>
          <p:spPr>
            <a:xfrm>
              <a:off x="0" y="-38100"/>
              <a:ext cx="4443921" cy="771327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6" id="6"/>
          <p:cNvSpPr txBox="true"/>
          <p:nvPr/>
        </p:nvSpPr>
        <p:spPr>
          <a:xfrm rot="0">
            <a:off x="1455273" y="1961865"/>
            <a:ext cx="6418121" cy="8790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1">
              <a:lnSpc>
                <a:spcPts val="8034"/>
              </a:lnSpc>
              <a:spcBef>
                <a:spcPct val="0"/>
              </a:spcBef>
            </a:pPr>
            <a:r>
              <a:rPr lang="en-US" b="true" sz="3213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What’s a prompt?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1455273" y="2795994"/>
            <a:ext cx="16158162" cy="162464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6841"/>
              </a:lnSpc>
            </a:pP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It’s the sentence that tells the app what to draw on this page.</a:t>
            </a:r>
          </a:p>
          <a:p>
            <a:pPr algn="l" marL="0" indent="0" lvl="1">
              <a:lnSpc>
                <a:spcPts val="6841"/>
              </a:lnSpc>
              <a:spcBef>
                <a:spcPct val="0"/>
              </a:spcBef>
            </a:pP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Your main character stays the same—you change the </a:t>
            </a:r>
            <a:r>
              <a:rPr lang="en-US" b="true" sz="2736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action, place, and details.</a:t>
            </a:r>
          </a:p>
        </p:txBody>
      </p:sp>
      <p:grpSp>
        <p:nvGrpSpPr>
          <p:cNvPr name="Group 8" id="8"/>
          <p:cNvGrpSpPr/>
          <p:nvPr/>
        </p:nvGrpSpPr>
        <p:grpSpPr>
          <a:xfrm rot="0">
            <a:off x="898499" y="5100649"/>
            <a:ext cx="16873014" cy="4157651"/>
            <a:chOff x="0" y="0"/>
            <a:chExt cx="4443921" cy="1095019"/>
          </a:xfrm>
        </p:grpSpPr>
        <p:sp>
          <p:nvSpPr>
            <p:cNvPr name="Freeform 9" id="9"/>
            <p:cNvSpPr/>
            <p:nvPr/>
          </p:nvSpPr>
          <p:spPr>
            <a:xfrm flipH="false" flipV="false" rot="0">
              <a:off x="0" y="0"/>
              <a:ext cx="4443921" cy="1095019"/>
            </a:xfrm>
            <a:custGeom>
              <a:avLst/>
              <a:gdLst/>
              <a:ahLst/>
              <a:cxnLst/>
              <a:rect r="r" b="b" t="t" l="l"/>
              <a:pathLst>
                <a:path h="1095019" w="4443921">
                  <a:moveTo>
                    <a:pt x="11930" y="0"/>
                  </a:moveTo>
                  <a:lnTo>
                    <a:pt x="4431992" y="0"/>
                  </a:lnTo>
                  <a:cubicBezTo>
                    <a:pt x="4435156" y="0"/>
                    <a:pt x="4438190" y="1257"/>
                    <a:pt x="4440427" y="3494"/>
                  </a:cubicBezTo>
                  <a:cubicBezTo>
                    <a:pt x="4442664" y="5731"/>
                    <a:pt x="4443921" y="8766"/>
                    <a:pt x="4443921" y="11930"/>
                  </a:cubicBezTo>
                  <a:lnTo>
                    <a:pt x="4443921" y="1083090"/>
                  </a:lnTo>
                  <a:cubicBezTo>
                    <a:pt x="4443921" y="1089678"/>
                    <a:pt x="4438580" y="1095019"/>
                    <a:pt x="4431992" y="1095019"/>
                  </a:cubicBezTo>
                  <a:lnTo>
                    <a:pt x="11930" y="1095019"/>
                  </a:lnTo>
                  <a:cubicBezTo>
                    <a:pt x="8766" y="1095019"/>
                    <a:pt x="5731" y="1093762"/>
                    <a:pt x="3494" y="1091525"/>
                  </a:cubicBezTo>
                  <a:cubicBezTo>
                    <a:pt x="1257" y="1089288"/>
                    <a:pt x="0" y="1086254"/>
                    <a:pt x="0" y="1083090"/>
                  </a:cubicBezTo>
                  <a:lnTo>
                    <a:pt x="0" y="11930"/>
                  </a:lnTo>
                  <a:cubicBezTo>
                    <a:pt x="0" y="8766"/>
                    <a:pt x="1257" y="5731"/>
                    <a:pt x="3494" y="3494"/>
                  </a:cubicBezTo>
                  <a:cubicBezTo>
                    <a:pt x="5731" y="1257"/>
                    <a:pt x="8766" y="0"/>
                    <a:pt x="11930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10" id="10"/>
            <p:cNvSpPr txBox="true"/>
            <p:nvPr/>
          </p:nvSpPr>
          <p:spPr>
            <a:xfrm>
              <a:off x="0" y="-38100"/>
              <a:ext cx="4443921" cy="1133119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11" id="11"/>
          <p:cNvSpPr txBox="true"/>
          <p:nvPr/>
        </p:nvSpPr>
        <p:spPr>
          <a:xfrm rot="0">
            <a:off x="1455273" y="4929199"/>
            <a:ext cx="6418121" cy="8790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1">
              <a:lnSpc>
                <a:spcPts val="8034"/>
              </a:lnSpc>
              <a:spcBef>
                <a:spcPct val="0"/>
              </a:spcBef>
            </a:pPr>
            <a:r>
              <a:rPr lang="en-US" b="true" sz="3213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The 4 Magic Parts (A-P-O-M)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1455273" y="5659018"/>
            <a:ext cx="16158162" cy="422497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590821" indent="-295410" lvl="1">
              <a:lnSpc>
                <a:spcPts val="6841"/>
              </a:lnSpc>
              <a:buFont typeface="Arial"/>
              <a:buChar char="•"/>
            </a:pP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Action – what is the character doing?</a:t>
            </a:r>
          </a:p>
          <a:p>
            <a:pPr algn="l" marL="590821" indent="-295410" lvl="1">
              <a:lnSpc>
                <a:spcPts val="6841"/>
              </a:lnSpc>
              <a:buFont typeface="Arial"/>
              <a:buChar char="•"/>
            </a:pP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Place – where is it happening?</a:t>
            </a:r>
          </a:p>
          <a:p>
            <a:pPr algn="l" marL="590821" indent="-295410" lvl="1">
              <a:lnSpc>
                <a:spcPts val="6841"/>
              </a:lnSpc>
              <a:buFont typeface="Arial"/>
              <a:buChar char="•"/>
            </a:pP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Objects – 1–2 things 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t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o 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in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clude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(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p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rops).</a:t>
            </a:r>
          </a:p>
          <a:p>
            <a:pPr algn="l" marL="590821" indent="-295410" lvl="1">
              <a:lnSpc>
                <a:spcPts val="6841"/>
              </a:lnSpc>
              <a:spcBef>
                <a:spcPct val="0"/>
              </a:spcBef>
              <a:buFont typeface="Arial"/>
              <a:buChar char="•"/>
            </a:pP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Mood/Time – how it fee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l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 (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c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ozy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, 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wi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nd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y)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or wh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e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n (evening, r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ai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ny)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.</a:t>
            </a:r>
          </a:p>
          <a:p>
            <a:pPr algn="l">
              <a:lnSpc>
                <a:spcPts val="6841"/>
              </a:lnSpc>
              <a:spcBef>
                <a:spcPct val="0"/>
              </a:spcBef>
            </a:pPr>
          </a:p>
        </p:txBody>
      </p:sp>
      <p:grpSp>
        <p:nvGrpSpPr>
          <p:cNvPr name="Group 13" id="13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14" id="14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15" id="15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16" id="16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TextBox 17" id="17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S3</a:t>
            </a:r>
          </a:p>
        </p:txBody>
      </p:sp>
    </p:spTree>
  </p:cSld>
  <p:clrMapOvr>
    <a:masterClrMapping/>
  </p:clrMapOvr>
</p:sld>
</file>

<file path=ppt/slides/slide4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913965" y="826394"/>
            <a:ext cx="16829672" cy="9708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916"/>
              </a:lnSpc>
              <a:spcBef>
                <a:spcPct val="0"/>
              </a:spcBef>
            </a:pPr>
            <a:r>
              <a:rPr lang="en-US" b="true" sz="5654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Quick Example Image Prompts</a:t>
            </a:r>
          </a:p>
        </p:txBody>
      </p:sp>
      <p:grpSp>
        <p:nvGrpSpPr>
          <p:cNvPr name="Group 3" id="3"/>
          <p:cNvGrpSpPr/>
          <p:nvPr/>
        </p:nvGrpSpPr>
        <p:grpSpPr>
          <a:xfrm rot="0">
            <a:off x="913965" y="2092471"/>
            <a:ext cx="16873014" cy="2693596"/>
            <a:chOff x="0" y="0"/>
            <a:chExt cx="4443921" cy="709424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4443921" cy="709424"/>
            </a:xfrm>
            <a:custGeom>
              <a:avLst/>
              <a:gdLst/>
              <a:ahLst/>
              <a:cxnLst/>
              <a:rect r="r" b="b" t="t" l="l"/>
              <a:pathLst>
                <a:path h="709424" w="4443921">
                  <a:moveTo>
                    <a:pt x="11930" y="0"/>
                  </a:moveTo>
                  <a:lnTo>
                    <a:pt x="4431992" y="0"/>
                  </a:lnTo>
                  <a:cubicBezTo>
                    <a:pt x="4435156" y="0"/>
                    <a:pt x="4438190" y="1257"/>
                    <a:pt x="4440427" y="3494"/>
                  </a:cubicBezTo>
                  <a:cubicBezTo>
                    <a:pt x="4442664" y="5731"/>
                    <a:pt x="4443921" y="8766"/>
                    <a:pt x="4443921" y="11930"/>
                  </a:cubicBezTo>
                  <a:lnTo>
                    <a:pt x="4443921" y="697495"/>
                  </a:lnTo>
                  <a:cubicBezTo>
                    <a:pt x="4443921" y="700659"/>
                    <a:pt x="4442664" y="703693"/>
                    <a:pt x="4440427" y="705930"/>
                  </a:cubicBezTo>
                  <a:cubicBezTo>
                    <a:pt x="4438190" y="708167"/>
                    <a:pt x="4435156" y="709424"/>
                    <a:pt x="4431992" y="709424"/>
                  </a:cubicBezTo>
                  <a:lnTo>
                    <a:pt x="11930" y="709424"/>
                  </a:lnTo>
                  <a:cubicBezTo>
                    <a:pt x="8766" y="709424"/>
                    <a:pt x="5731" y="708167"/>
                    <a:pt x="3494" y="705930"/>
                  </a:cubicBezTo>
                  <a:cubicBezTo>
                    <a:pt x="1257" y="703693"/>
                    <a:pt x="0" y="700659"/>
                    <a:pt x="0" y="697495"/>
                  </a:cubicBezTo>
                  <a:lnTo>
                    <a:pt x="0" y="11930"/>
                  </a:lnTo>
                  <a:cubicBezTo>
                    <a:pt x="0" y="8766"/>
                    <a:pt x="1257" y="5731"/>
                    <a:pt x="3494" y="3494"/>
                  </a:cubicBezTo>
                  <a:cubicBezTo>
                    <a:pt x="5731" y="1257"/>
                    <a:pt x="8766" y="0"/>
                    <a:pt x="11930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5" id="5"/>
            <p:cNvSpPr txBox="true"/>
            <p:nvPr/>
          </p:nvSpPr>
          <p:spPr>
            <a:xfrm>
              <a:off x="0" y="-38100"/>
              <a:ext cx="4443921" cy="747524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6" id="6"/>
          <p:cNvSpPr txBox="true"/>
          <p:nvPr/>
        </p:nvSpPr>
        <p:spPr>
          <a:xfrm rot="0">
            <a:off x="1470739" y="2032933"/>
            <a:ext cx="6418121" cy="8790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1">
              <a:lnSpc>
                <a:spcPts val="8034"/>
              </a:lnSpc>
              <a:spcBef>
                <a:spcPct val="0"/>
              </a:spcBef>
            </a:pPr>
            <a:r>
              <a:rPr lang="en-US" b="true" sz="3213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Good Prompt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1470739" y="2867062"/>
            <a:ext cx="16158162" cy="162464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6841"/>
              </a:lnSpc>
              <a:spcBef>
                <a:spcPct val="0"/>
              </a:spcBef>
            </a:pP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“Santa’s sleigh glides over snowy rooftops at midnight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;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stars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spa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rkle, and childr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en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dream below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.”</a:t>
            </a:r>
          </a:p>
        </p:txBody>
      </p:sp>
      <p:grpSp>
        <p:nvGrpSpPr>
          <p:cNvPr name="Group 8" id="8"/>
          <p:cNvGrpSpPr/>
          <p:nvPr/>
        </p:nvGrpSpPr>
        <p:grpSpPr>
          <a:xfrm rot="0">
            <a:off x="913965" y="4952170"/>
            <a:ext cx="16873014" cy="1873900"/>
            <a:chOff x="0" y="0"/>
            <a:chExt cx="4443921" cy="493538"/>
          </a:xfrm>
        </p:grpSpPr>
        <p:sp>
          <p:nvSpPr>
            <p:cNvPr name="Freeform 9" id="9"/>
            <p:cNvSpPr/>
            <p:nvPr/>
          </p:nvSpPr>
          <p:spPr>
            <a:xfrm flipH="false" flipV="false" rot="0">
              <a:off x="0" y="0"/>
              <a:ext cx="4443921" cy="493538"/>
            </a:xfrm>
            <a:custGeom>
              <a:avLst/>
              <a:gdLst/>
              <a:ahLst/>
              <a:cxnLst/>
              <a:rect r="r" b="b" t="t" l="l"/>
              <a:pathLst>
                <a:path h="493538" w="4443921">
                  <a:moveTo>
                    <a:pt x="11930" y="0"/>
                  </a:moveTo>
                  <a:lnTo>
                    <a:pt x="4431992" y="0"/>
                  </a:lnTo>
                  <a:cubicBezTo>
                    <a:pt x="4435156" y="0"/>
                    <a:pt x="4438190" y="1257"/>
                    <a:pt x="4440427" y="3494"/>
                  </a:cubicBezTo>
                  <a:cubicBezTo>
                    <a:pt x="4442664" y="5731"/>
                    <a:pt x="4443921" y="8766"/>
                    <a:pt x="4443921" y="11930"/>
                  </a:cubicBezTo>
                  <a:lnTo>
                    <a:pt x="4443921" y="481608"/>
                  </a:lnTo>
                  <a:cubicBezTo>
                    <a:pt x="4443921" y="488196"/>
                    <a:pt x="4438580" y="493538"/>
                    <a:pt x="4431992" y="493538"/>
                  </a:cubicBezTo>
                  <a:lnTo>
                    <a:pt x="11930" y="493538"/>
                  </a:lnTo>
                  <a:cubicBezTo>
                    <a:pt x="8766" y="493538"/>
                    <a:pt x="5731" y="492281"/>
                    <a:pt x="3494" y="490043"/>
                  </a:cubicBezTo>
                  <a:cubicBezTo>
                    <a:pt x="1257" y="487806"/>
                    <a:pt x="0" y="484772"/>
                    <a:pt x="0" y="481608"/>
                  </a:cubicBezTo>
                  <a:lnTo>
                    <a:pt x="0" y="11930"/>
                  </a:lnTo>
                  <a:cubicBezTo>
                    <a:pt x="0" y="8766"/>
                    <a:pt x="1257" y="5731"/>
                    <a:pt x="3494" y="3494"/>
                  </a:cubicBezTo>
                  <a:cubicBezTo>
                    <a:pt x="5731" y="1257"/>
                    <a:pt x="8766" y="0"/>
                    <a:pt x="11930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10" id="10"/>
            <p:cNvSpPr txBox="true"/>
            <p:nvPr/>
          </p:nvSpPr>
          <p:spPr>
            <a:xfrm>
              <a:off x="0" y="-38100"/>
              <a:ext cx="4443921" cy="53163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11" id="11"/>
          <p:cNvSpPr txBox="true"/>
          <p:nvPr/>
        </p:nvSpPr>
        <p:spPr>
          <a:xfrm rot="0">
            <a:off x="1470739" y="4690816"/>
            <a:ext cx="6418121" cy="8790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1">
              <a:lnSpc>
                <a:spcPts val="8034"/>
              </a:lnSpc>
              <a:spcBef>
                <a:spcPct val="0"/>
              </a:spcBef>
            </a:pPr>
            <a:r>
              <a:rPr lang="en-US" b="true" sz="3213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Not Good Prompt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1470739" y="5679605"/>
            <a:ext cx="16158162" cy="75787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6841"/>
              </a:lnSpc>
              <a:spcBef>
                <a:spcPct val="0"/>
              </a:spcBef>
            </a:pP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“Santa on a roof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.”</a:t>
            </a:r>
          </a:p>
        </p:txBody>
      </p:sp>
      <p:grpSp>
        <p:nvGrpSpPr>
          <p:cNvPr name="Group 13" id="13"/>
          <p:cNvGrpSpPr/>
          <p:nvPr/>
        </p:nvGrpSpPr>
        <p:grpSpPr>
          <a:xfrm rot="0">
            <a:off x="913965" y="7028026"/>
            <a:ext cx="16873014" cy="2306947"/>
            <a:chOff x="0" y="0"/>
            <a:chExt cx="4443921" cy="607591"/>
          </a:xfrm>
        </p:grpSpPr>
        <p:sp>
          <p:nvSpPr>
            <p:cNvPr name="Freeform 14" id="14"/>
            <p:cNvSpPr/>
            <p:nvPr/>
          </p:nvSpPr>
          <p:spPr>
            <a:xfrm flipH="false" flipV="false" rot="0">
              <a:off x="0" y="0"/>
              <a:ext cx="4443921" cy="607591"/>
            </a:xfrm>
            <a:custGeom>
              <a:avLst/>
              <a:gdLst/>
              <a:ahLst/>
              <a:cxnLst/>
              <a:rect r="r" b="b" t="t" l="l"/>
              <a:pathLst>
                <a:path h="607591" w="4443921">
                  <a:moveTo>
                    <a:pt x="11930" y="0"/>
                  </a:moveTo>
                  <a:lnTo>
                    <a:pt x="4431992" y="0"/>
                  </a:lnTo>
                  <a:cubicBezTo>
                    <a:pt x="4435156" y="0"/>
                    <a:pt x="4438190" y="1257"/>
                    <a:pt x="4440427" y="3494"/>
                  </a:cubicBezTo>
                  <a:cubicBezTo>
                    <a:pt x="4442664" y="5731"/>
                    <a:pt x="4443921" y="8766"/>
                    <a:pt x="4443921" y="11930"/>
                  </a:cubicBezTo>
                  <a:lnTo>
                    <a:pt x="4443921" y="595661"/>
                  </a:lnTo>
                  <a:cubicBezTo>
                    <a:pt x="4443921" y="602250"/>
                    <a:pt x="4438580" y="607591"/>
                    <a:pt x="4431992" y="607591"/>
                  </a:cubicBezTo>
                  <a:lnTo>
                    <a:pt x="11930" y="607591"/>
                  </a:lnTo>
                  <a:cubicBezTo>
                    <a:pt x="8766" y="607591"/>
                    <a:pt x="5731" y="606334"/>
                    <a:pt x="3494" y="604097"/>
                  </a:cubicBezTo>
                  <a:cubicBezTo>
                    <a:pt x="1257" y="601860"/>
                    <a:pt x="0" y="598825"/>
                    <a:pt x="0" y="595661"/>
                  </a:cubicBezTo>
                  <a:lnTo>
                    <a:pt x="0" y="11930"/>
                  </a:lnTo>
                  <a:cubicBezTo>
                    <a:pt x="0" y="8766"/>
                    <a:pt x="1257" y="5731"/>
                    <a:pt x="3494" y="3494"/>
                  </a:cubicBezTo>
                  <a:cubicBezTo>
                    <a:pt x="5731" y="1257"/>
                    <a:pt x="8766" y="0"/>
                    <a:pt x="11930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15" id="15"/>
            <p:cNvSpPr txBox="true"/>
            <p:nvPr/>
          </p:nvSpPr>
          <p:spPr>
            <a:xfrm>
              <a:off x="0" y="-38100"/>
              <a:ext cx="4443921" cy="645691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16" id="16"/>
          <p:cNvSpPr txBox="true"/>
          <p:nvPr/>
        </p:nvSpPr>
        <p:spPr>
          <a:xfrm rot="0">
            <a:off x="1470739" y="6836444"/>
            <a:ext cx="11289894" cy="8790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1">
              <a:lnSpc>
                <a:spcPts val="8034"/>
              </a:lnSpc>
              <a:spcBef>
                <a:spcPct val="0"/>
              </a:spcBef>
            </a:pPr>
            <a:r>
              <a:rPr lang="en-US" b="true" sz="3213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Why is this not a good prompt? </a:t>
            </a:r>
            <a:r>
              <a:rPr lang="en-US" b="true" sz="3213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Put your hand up</a:t>
            </a:r>
          </a:p>
        </p:txBody>
      </p:sp>
      <p:sp>
        <p:nvSpPr>
          <p:cNvPr name="TextBox 17" id="17"/>
          <p:cNvSpPr txBox="true"/>
          <p:nvPr/>
        </p:nvSpPr>
        <p:spPr>
          <a:xfrm rot="0">
            <a:off x="1470739" y="7667912"/>
            <a:ext cx="16158162" cy="75787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6841"/>
              </a:lnSpc>
              <a:spcBef>
                <a:spcPct val="0"/>
              </a:spcBef>
            </a:pP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Remember The 4 Magic Parts (A-P-O-M) </a:t>
            </a:r>
          </a:p>
        </p:txBody>
      </p:sp>
      <p:sp>
        <p:nvSpPr>
          <p:cNvPr name="TextBox 18" id="18"/>
          <p:cNvSpPr txBox="true"/>
          <p:nvPr/>
        </p:nvSpPr>
        <p:spPr>
          <a:xfrm rot="0">
            <a:off x="1470739" y="8378158"/>
            <a:ext cx="16158162" cy="75787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6841"/>
              </a:lnSpc>
              <a:spcBef>
                <a:spcPct val="0"/>
              </a:spcBef>
            </a:pPr>
            <a:r>
              <a:rPr lang="en-US" b="true" sz="2736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Action + Place + Objects + Mood/Time</a:t>
            </a:r>
          </a:p>
        </p:txBody>
      </p:sp>
      <p:grpSp>
        <p:nvGrpSpPr>
          <p:cNvPr name="Group 19" id="19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20" id="20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21" id="21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22" id="22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TextBox 23" id="23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S3</a:t>
            </a:r>
          </a:p>
        </p:txBody>
      </p:sp>
    </p:spTree>
  </p:cSld>
  <p:clrMapOvr>
    <a:masterClrMapping/>
  </p:clrMapOvr>
</p:sld>
</file>

<file path=ppt/slides/slide4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913965" y="2120627"/>
            <a:ext cx="16829672" cy="2698344"/>
            <a:chOff x="0" y="0"/>
            <a:chExt cx="4432506" cy="710675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4432506" cy="710675"/>
            </a:xfrm>
            <a:custGeom>
              <a:avLst/>
              <a:gdLst/>
              <a:ahLst/>
              <a:cxnLst/>
              <a:rect r="r" b="b" t="t" l="l"/>
              <a:pathLst>
                <a:path h="710675" w="4432506">
                  <a:moveTo>
                    <a:pt x="11960" y="0"/>
                  </a:moveTo>
                  <a:lnTo>
                    <a:pt x="4420546" y="0"/>
                  </a:lnTo>
                  <a:cubicBezTo>
                    <a:pt x="4427151" y="0"/>
                    <a:pt x="4432506" y="5355"/>
                    <a:pt x="4432506" y="11960"/>
                  </a:cubicBezTo>
                  <a:lnTo>
                    <a:pt x="4432506" y="698715"/>
                  </a:lnTo>
                  <a:cubicBezTo>
                    <a:pt x="4432506" y="701887"/>
                    <a:pt x="4431246" y="704929"/>
                    <a:pt x="4429003" y="707172"/>
                  </a:cubicBezTo>
                  <a:cubicBezTo>
                    <a:pt x="4426760" y="709415"/>
                    <a:pt x="4423718" y="710675"/>
                    <a:pt x="4420546" y="710675"/>
                  </a:cubicBezTo>
                  <a:lnTo>
                    <a:pt x="11960" y="710675"/>
                  </a:lnTo>
                  <a:cubicBezTo>
                    <a:pt x="8788" y="710675"/>
                    <a:pt x="5746" y="709415"/>
                    <a:pt x="3503" y="707172"/>
                  </a:cubicBezTo>
                  <a:cubicBezTo>
                    <a:pt x="1260" y="704929"/>
                    <a:pt x="0" y="701887"/>
                    <a:pt x="0" y="698715"/>
                  </a:cubicBezTo>
                  <a:lnTo>
                    <a:pt x="0" y="11960"/>
                  </a:lnTo>
                  <a:cubicBezTo>
                    <a:pt x="0" y="8788"/>
                    <a:pt x="1260" y="5746"/>
                    <a:pt x="3503" y="3503"/>
                  </a:cubicBezTo>
                  <a:cubicBezTo>
                    <a:pt x="5746" y="1260"/>
                    <a:pt x="8788" y="0"/>
                    <a:pt x="11960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4432506" cy="74877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5" id="5"/>
          <p:cNvGrpSpPr/>
          <p:nvPr/>
        </p:nvGrpSpPr>
        <p:grpSpPr>
          <a:xfrm rot="0">
            <a:off x="913965" y="5067496"/>
            <a:ext cx="8954449" cy="4100997"/>
            <a:chOff x="0" y="0"/>
            <a:chExt cx="2358373" cy="1080098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0" y="0"/>
              <a:ext cx="2358373" cy="1080098"/>
            </a:xfrm>
            <a:custGeom>
              <a:avLst/>
              <a:gdLst/>
              <a:ahLst/>
              <a:cxnLst/>
              <a:rect r="r" b="b" t="t" l="l"/>
              <a:pathLst>
                <a:path h="1080098" w="2358373">
                  <a:moveTo>
                    <a:pt x="22479" y="0"/>
                  </a:moveTo>
                  <a:lnTo>
                    <a:pt x="2335894" y="0"/>
                  </a:lnTo>
                  <a:cubicBezTo>
                    <a:pt x="2341856" y="0"/>
                    <a:pt x="2347574" y="2368"/>
                    <a:pt x="2351789" y="6584"/>
                  </a:cubicBezTo>
                  <a:cubicBezTo>
                    <a:pt x="2356005" y="10800"/>
                    <a:pt x="2358373" y="16517"/>
                    <a:pt x="2358373" y="22479"/>
                  </a:cubicBezTo>
                  <a:lnTo>
                    <a:pt x="2358373" y="1057619"/>
                  </a:lnTo>
                  <a:cubicBezTo>
                    <a:pt x="2358373" y="1063581"/>
                    <a:pt x="2356005" y="1069298"/>
                    <a:pt x="2351789" y="1073514"/>
                  </a:cubicBezTo>
                  <a:cubicBezTo>
                    <a:pt x="2347574" y="1077730"/>
                    <a:pt x="2341856" y="1080098"/>
                    <a:pt x="2335894" y="1080098"/>
                  </a:cubicBezTo>
                  <a:lnTo>
                    <a:pt x="22479" y="1080098"/>
                  </a:lnTo>
                  <a:cubicBezTo>
                    <a:pt x="16517" y="1080098"/>
                    <a:pt x="10800" y="1077730"/>
                    <a:pt x="6584" y="1073514"/>
                  </a:cubicBezTo>
                  <a:cubicBezTo>
                    <a:pt x="2368" y="1069298"/>
                    <a:pt x="0" y="1063581"/>
                    <a:pt x="0" y="1057619"/>
                  </a:cubicBezTo>
                  <a:lnTo>
                    <a:pt x="0" y="22479"/>
                  </a:lnTo>
                  <a:cubicBezTo>
                    <a:pt x="0" y="16517"/>
                    <a:pt x="2368" y="10800"/>
                    <a:pt x="6584" y="6584"/>
                  </a:cubicBezTo>
                  <a:cubicBezTo>
                    <a:pt x="10800" y="2368"/>
                    <a:pt x="16517" y="0"/>
                    <a:pt x="22479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7" id="7"/>
            <p:cNvSpPr txBox="true"/>
            <p:nvPr/>
          </p:nvSpPr>
          <p:spPr>
            <a:xfrm>
              <a:off x="0" y="-38100"/>
              <a:ext cx="2358373" cy="111819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8" id="8"/>
          <p:cNvGrpSpPr/>
          <p:nvPr/>
        </p:nvGrpSpPr>
        <p:grpSpPr>
          <a:xfrm rot="0">
            <a:off x="10067546" y="5067496"/>
            <a:ext cx="7719432" cy="1918047"/>
            <a:chOff x="0" y="0"/>
            <a:chExt cx="2033102" cy="505165"/>
          </a:xfrm>
        </p:grpSpPr>
        <p:sp>
          <p:nvSpPr>
            <p:cNvPr name="Freeform 9" id="9"/>
            <p:cNvSpPr/>
            <p:nvPr/>
          </p:nvSpPr>
          <p:spPr>
            <a:xfrm flipH="false" flipV="false" rot="0">
              <a:off x="0" y="0"/>
              <a:ext cx="2033101" cy="505165"/>
            </a:xfrm>
            <a:custGeom>
              <a:avLst/>
              <a:gdLst/>
              <a:ahLst/>
              <a:cxnLst/>
              <a:rect r="r" b="b" t="t" l="l"/>
              <a:pathLst>
                <a:path h="505165" w="2033101">
                  <a:moveTo>
                    <a:pt x="26076" y="0"/>
                  </a:moveTo>
                  <a:lnTo>
                    <a:pt x="2007026" y="0"/>
                  </a:lnTo>
                  <a:cubicBezTo>
                    <a:pt x="2013941" y="0"/>
                    <a:pt x="2020574" y="2747"/>
                    <a:pt x="2025464" y="7637"/>
                  </a:cubicBezTo>
                  <a:cubicBezTo>
                    <a:pt x="2030354" y="12528"/>
                    <a:pt x="2033101" y="19160"/>
                    <a:pt x="2033101" y="26076"/>
                  </a:cubicBezTo>
                  <a:lnTo>
                    <a:pt x="2033101" y="479089"/>
                  </a:lnTo>
                  <a:cubicBezTo>
                    <a:pt x="2033101" y="493490"/>
                    <a:pt x="2021427" y="505165"/>
                    <a:pt x="2007026" y="505165"/>
                  </a:cubicBezTo>
                  <a:lnTo>
                    <a:pt x="26076" y="505165"/>
                  </a:lnTo>
                  <a:cubicBezTo>
                    <a:pt x="11675" y="505165"/>
                    <a:pt x="0" y="493490"/>
                    <a:pt x="0" y="479089"/>
                  </a:cubicBezTo>
                  <a:lnTo>
                    <a:pt x="0" y="26076"/>
                  </a:lnTo>
                  <a:cubicBezTo>
                    <a:pt x="0" y="19160"/>
                    <a:pt x="2747" y="12528"/>
                    <a:pt x="7637" y="7637"/>
                  </a:cubicBezTo>
                  <a:cubicBezTo>
                    <a:pt x="12528" y="2747"/>
                    <a:pt x="19160" y="0"/>
                    <a:pt x="26076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10" id="10"/>
            <p:cNvSpPr txBox="true"/>
            <p:nvPr/>
          </p:nvSpPr>
          <p:spPr>
            <a:xfrm>
              <a:off x="0" y="-38100"/>
              <a:ext cx="2033102" cy="54326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11" id="11"/>
          <p:cNvSpPr txBox="true"/>
          <p:nvPr/>
        </p:nvSpPr>
        <p:spPr>
          <a:xfrm rot="0">
            <a:off x="2484805" y="5184336"/>
            <a:ext cx="9364727" cy="4309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007"/>
              </a:lnSpc>
            </a:pPr>
            <a:r>
              <a:rPr lang="en-US" sz="2802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Action – No Action</a:t>
            </a:r>
          </a:p>
          <a:p>
            <a:pPr algn="l">
              <a:lnSpc>
                <a:spcPts val="7007"/>
              </a:lnSpc>
            </a:pPr>
            <a:r>
              <a:rPr lang="en-US" sz="2802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Place – “Roof”</a:t>
            </a:r>
          </a:p>
          <a:p>
            <a:pPr algn="l">
              <a:lnSpc>
                <a:spcPts val="7007"/>
              </a:lnSpc>
            </a:pPr>
            <a:r>
              <a:rPr lang="en-US" sz="2802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Objects – No Objects</a:t>
            </a:r>
          </a:p>
          <a:p>
            <a:pPr algn="l">
              <a:lnSpc>
                <a:spcPts val="7007"/>
              </a:lnSpc>
            </a:pPr>
            <a:r>
              <a:rPr lang="en-US" sz="2802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Mood/Time – No Mood/Time</a:t>
            </a:r>
          </a:p>
          <a:p>
            <a:pPr algn="l">
              <a:lnSpc>
                <a:spcPts val="7007"/>
              </a:lnSpc>
            </a:pPr>
          </a:p>
        </p:txBody>
      </p:sp>
      <p:sp>
        <p:nvSpPr>
          <p:cNvPr name="TextBox 12" id="12"/>
          <p:cNvSpPr txBox="true"/>
          <p:nvPr/>
        </p:nvSpPr>
        <p:spPr>
          <a:xfrm rot="0">
            <a:off x="10772294" y="5074029"/>
            <a:ext cx="6487006" cy="16517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007"/>
              </a:lnSpc>
            </a:pPr>
            <a:r>
              <a:rPr lang="en-US" sz="2802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The bad prompt has not passed the 4 magic parts!</a:t>
            </a:r>
          </a:p>
        </p:txBody>
      </p:sp>
      <p:sp>
        <p:nvSpPr>
          <p:cNvPr name="Freeform 13" id="13"/>
          <p:cNvSpPr/>
          <p:nvPr/>
        </p:nvSpPr>
        <p:spPr>
          <a:xfrm flipH="false" flipV="false" rot="0">
            <a:off x="1585474" y="5399996"/>
            <a:ext cx="713931" cy="716619"/>
          </a:xfrm>
          <a:custGeom>
            <a:avLst/>
            <a:gdLst/>
            <a:ahLst/>
            <a:cxnLst/>
            <a:rect r="r" b="b" t="t" l="l"/>
            <a:pathLst>
              <a:path h="716619" w="713931">
                <a:moveTo>
                  <a:pt x="0" y="0"/>
                </a:moveTo>
                <a:lnTo>
                  <a:pt x="713932" y="0"/>
                </a:lnTo>
                <a:lnTo>
                  <a:pt x="713932" y="716619"/>
                </a:lnTo>
                <a:lnTo>
                  <a:pt x="0" y="71661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4" id="14"/>
          <p:cNvSpPr/>
          <p:nvPr/>
        </p:nvSpPr>
        <p:spPr>
          <a:xfrm flipH="false" flipV="false" rot="0">
            <a:off x="1585474" y="7152111"/>
            <a:ext cx="713931" cy="716619"/>
          </a:xfrm>
          <a:custGeom>
            <a:avLst/>
            <a:gdLst/>
            <a:ahLst/>
            <a:cxnLst/>
            <a:rect r="r" b="b" t="t" l="l"/>
            <a:pathLst>
              <a:path h="716619" w="713931">
                <a:moveTo>
                  <a:pt x="0" y="0"/>
                </a:moveTo>
                <a:lnTo>
                  <a:pt x="713932" y="0"/>
                </a:lnTo>
                <a:lnTo>
                  <a:pt x="713932" y="716619"/>
                </a:lnTo>
                <a:lnTo>
                  <a:pt x="0" y="71661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5" id="15"/>
          <p:cNvSpPr/>
          <p:nvPr/>
        </p:nvSpPr>
        <p:spPr>
          <a:xfrm flipH="false" flipV="false" rot="0">
            <a:off x="1585474" y="8021130"/>
            <a:ext cx="713931" cy="716619"/>
          </a:xfrm>
          <a:custGeom>
            <a:avLst/>
            <a:gdLst/>
            <a:ahLst/>
            <a:cxnLst/>
            <a:rect r="r" b="b" t="t" l="l"/>
            <a:pathLst>
              <a:path h="716619" w="713931">
                <a:moveTo>
                  <a:pt x="0" y="0"/>
                </a:moveTo>
                <a:lnTo>
                  <a:pt x="713932" y="0"/>
                </a:lnTo>
                <a:lnTo>
                  <a:pt x="713932" y="716619"/>
                </a:lnTo>
                <a:lnTo>
                  <a:pt x="0" y="71661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6" id="16"/>
          <p:cNvSpPr/>
          <p:nvPr/>
        </p:nvSpPr>
        <p:spPr>
          <a:xfrm flipH="false" flipV="false" rot="0">
            <a:off x="15783526" y="6116615"/>
            <a:ext cx="713931" cy="716619"/>
          </a:xfrm>
          <a:custGeom>
            <a:avLst/>
            <a:gdLst/>
            <a:ahLst/>
            <a:cxnLst/>
            <a:rect r="r" b="b" t="t" l="l"/>
            <a:pathLst>
              <a:path h="716619" w="713931">
                <a:moveTo>
                  <a:pt x="0" y="0"/>
                </a:moveTo>
                <a:lnTo>
                  <a:pt x="713932" y="0"/>
                </a:lnTo>
                <a:lnTo>
                  <a:pt x="713932" y="716618"/>
                </a:lnTo>
                <a:lnTo>
                  <a:pt x="0" y="71661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7" id="17"/>
          <p:cNvSpPr/>
          <p:nvPr/>
        </p:nvSpPr>
        <p:spPr>
          <a:xfrm flipH="false" flipV="false" rot="0">
            <a:off x="1575598" y="6297340"/>
            <a:ext cx="723807" cy="674046"/>
          </a:xfrm>
          <a:custGeom>
            <a:avLst/>
            <a:gdLst/>
            <a:ahLst/>
            <a:cxnLst/>
            <a:rect r="r" b="b" t="t" l="l"/>
            <a:pathLst>
              <a:path h="674046" w="723807">
                <a:moveTo>
                  <a:pt x="0" y="0"/>
                </a:moveTo>
                <a:lnTo>
                  <a:pt x="723808" y="0"/>
                </a:lnTo>
                <a:lnTo>
                  <a:pt x="723808" y="674046"/>
                </a:lnTo>
                <a:lnTo>
                  <a:pt x="0" y="674046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TextBox 18" id="18"/>
          <p:cNvSpPr txBox="true"/>
          <p:nvPr/>
        </p:nvSpPr>
        <p:spPr>
          <a:xfrm rot="0">
            <a:off x="913965" y="1024754"/>
            <a:ext cx="16829672" cy="9708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916"/>
              </a:lnSpc>
              <a:spcBef>
                <a:spcPct val="0"/>
              </a:spcBef>
            </a:pPr>
            <a:r>
              <a:rPr lang="en-US" b="true" sz="5654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Why is this a bad prompt?</a:t>
            </a:r>
          </a:p>
        </p:txBody>
      </p:sp>
      <p:sp>
        <p:nvSpPr>
          <p:cNvPr name="TextBox 19" id="19"/>
          <p:cNvSpPr txBox="true"/>
          <p:nvPr/>
        </p:nvSpPr>
        <p:spPr>
          <a:xfrm rot="0">
            <a:off x="1585474" y="1859274"/>
            <a:ext cx="6418121" cy="8790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1">
              <a:lnSpc>
                <a:spcPts val="8034"/>
              </a:lnSpc>
              <a:spcBef>
                <a:spcPct val="0"/>
              </a:spcBef>
            </a:pPr>
            <a:r>
              <a:rPr lang="en-US" b="true" sz="3213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Not Good Prompt</a:t>
            </a:r>
          </a:p>
        </p:txBody>
      </p:sp>
      <p:sp>
        <p:nvSpPr>
          <p:cNvPr name="TextBox 20" id="20"/>
          <p:cNvSpPr txBox="true"/>
          <p:nvPr/>
        </p:nvSpPr>
        <p:spPr>
          <a:xfrm rot="0">
            <a:off x="1585474" y="2848062"/>
            <a:ext cx="16158162" cy="75787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6841"/>
              </a:lnSpc>
              <a:spcBef>
                <a:spcPct val="0"/>
              </a:spcBef>
            </a:pP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“Santa on a roof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.”</a:t>
            </a:r>
          </a:p>
        </p:txBody>
      </p:sp>
      <p:grpSp>
        <p:nvGrpSpPr>
          <p:cNvPr name="Group 21" id="21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22" id="22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23" id="23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24" id="24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TextBox 25" id="25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S3</a:t>
            </a:r>
          </a:p>
        </p:txBody>
      </p:sp>
    </p:spTree>
  </p:cSld>
  <p:clrMapOvr>
    <a:masterClrMapping/>
  </p:clrMapOvr>
</p:sld>
</file>

<file path=ppt/slides/slide4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913965" y="5192568"/>
            <a:ext cx="8954449" cy="4100997"/>
            <a:chOff x="0" y="0"/>
            <a:chExt cx="2358373" cy="1080098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2358373" cy="1080098"/>
            </a:xfrm>
            <a:custGeom>
              <a:avLst/>
              <a:gdLst/>
              <a:ahLst/>
              <a:cxnLst/>
              <a:rect r="r" b="b" t="t" l="l"/>
              <a:pathLst>
                <a:path h="1080098" w="2358373">
                  <a:moveTo>
                    <a:pt x="22479" y="0"/>
                  </a:moveTo>
                  <a:lnTo>
                    <a:pt x="2335894" y="0"/>
                  </a:lnTo>
                  <a:cubicBezTo>
                    <a:pt x="2341856" y="0"/>
                    <a:pt x="2347574" y="2368"/>
                    <a:pt x="2351789" y="6584"/>
                  </a:cubicBezTo>
                  <a:cubicBezTo>
                    <a:pt x="2356005" y="10800"/>
                    <a:pt x="2358373" y="16517"/>
                    <a:pt x="2358373" y="22479"/>
                  </a:cubicBezTo>
                  <a:lnTo>
                    <a:pt x="2358373" y="1057619"/>
                  </a:lnTo>
                  <a:cubicBezTo>
                    <a:pt x="2358373" y="1063581"/>
                    <a:pt x="2356005" y="1069298"/>
                    <a:pt x="2351789" y="1073514"/>
                  </a:cubicBezTo>
                  <a:cubicBezTo>
                    <a:pt x="2347574" y="1077730"/>
                    <a:pt x="2341856" y="1080098"/>
                    <a:pt x="2335894" y="1080098"/>
                  </a:cubicBezTo>
                  <a:lnTo>
                    <a:pt x="22479" y="1080098"/>
                  </a:lnTo>
                  <a:cubicBezTo>
                    <a:pt x="16517" y="1080098"/>
                    <a:pt x="10800" y="1077730"/>
                    <a:pt x="6584" y="1073514"/>
                  </a:cubicBezTo>
                  <a:cubicBezTo>
                    <a:pt x="2368" y="1069298"/>
                    <a:pt x="0" y="1063581"/>
                    <a:pt x="0" y="1057619"/>
                  </a:cubicBezTo>
                  <a:lnTo>
                    <a:pt x="0" y="22479"/>
                  </a:lnTo>
                  <a:cubicBezTo>
                    <a:pt x="0" y="16517"/>
                    <a:pt x="2368" y="10800"/>
                    <a:pt x="6584" y="6584"/>
                  </a:cubicBezTo>
                  <a:cubicBezTo>
                    <a:pt x="10800" y="2368"/>
                    <a:pt x="16517" y="0"/>
                    <a:pt x="22479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2358373" cy="111819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5" id="5"/>
          <p:cNvGrpSpPr/>
          <p:nvPr/>
        </p:nvGrpSpPr>
        <p:grpSpPr>
          <a:xfrm rot="0">
            <a:off x="10067546" y="5192568"/>
            <a:ext cx="7719432" cy="1918047"/>
            <a:chOff x="0" y="0"/>
            <a:chExt cx="2033102" cy="505165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0" y="0"/>
              <a:ext cx="2033101" cy="505165"/>
            </a:xfrm>
            <a:custGeom>
              <a:avLst/>
              <a:gdLst/>
              <a:ahLst/>
              <a:cxnLst/>
              <a:rect r="r" b="b" t="t" l="l"/>
              <a:pathLst>
                <a:path h="505165" w="2033101">
                  <a:moveTo>
                    <a:pt x="26076" y="0"/>
                  </a:moveTo>
                  <a:lnTo>
                    <a:pt x="2007026" y="0"/>
                  </a:lnTo>
                  <a:cubicBezTo>
                    <a:pt x="2013941" y="0"/>
                    <a:pt x="2020574" y="2747"/>
                    <a:pt x="2025464" y="7637"/>
                  </a:cubicBezTo>
                  <a:cubicBezTo>
                    <a:pt x="2030354" y="12528"/>
                    <a:pt x="2033101" y="19160"/>
                    <a:pt x="2033101" y="26076"/>
                  </a:cubicBezTo>
                  <a:lnTo>
                    <a:pt x="2033101" y="479089"/>
                  </a:lnTo>
                  <a:cubicBezTo>
                    <a:pt x="2033101" y="493490"/>
                    <a:pt x="2021427" y="505165"/>
                    <a:pt x="2007026" y="505165"/>
                  </a:cubicBezTo>
                  <a:lnTo>
                    <a:pt x="26076" y="505165"/>
                  </a:lnTo>
                  <a:cubicBezTo>
                    <a:pt x="11675" y="505165"/>
                    <a:pt x="0" y="493490"/>
                    <a:pt x="0" y="479089"/>
                  </a:cubicBezTo>
                  <a:lnTo>
                    <a:pt x="0" y="26076"/>
                  </a:lnTo>
                  <a:cubicBezTo>
                    <a:pt x="0" y="19160"/>
                    <a:pt x="2747" y="12528"/>
                    <a:pt x="7637" y="7637"/>
                  </a:cubicBezTo>
                  <a:cubicBezTo>
                    <a:pt x="12528" y="2747"/>
                    <a:pt x="19160" y="0"/>
                    <a:pt x="26076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7" id="7"/>
            <p:cNvSpPr txBox="true"/>
            <p:nvPr/>
          </p:nvSpPr>
          <p:spPr>
            <a:xfrm>
              <a:off x="0" y="-38100"/>
              <a:ext cx="2033102" cy="54326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8" id="8"/>
          <p:cNvSpPr txBox="true"/>
          <p:nvPr/>
        </p:nvSpPr>
        <p:spPr>
          <a:xfrm rot="0">
            <a:off x="2484805" y="5309407"/>
            <a:ext cx="9364727" cy="4309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007"/>
              </a:lnSpc>
            </a:pPr>
            <a:r>
              <a:rPr lang="en-US" sz="2802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Action –  “Glides over”</a:t>
            </a:r>
          </a:p>
          <a:p>
            <a:pPr algn="l">
              <a:lnSpc>
                <a:spcPts val="7007"/>
              </a:lnSpc>
            </a:pPr>
            <a:r>
              <a:rPr lang="en-US" sz="2802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Place – “Snowy rooftops”</a:t>
            </a:r>
          </a:p>
          <a:p>
            <a:pPr algn="l">
              <a:lnSpc>
                <a:spcPts val="7007"/>
              </a:lnSpc>
            </a:pPr>
            <a:r>
              <a:rPr lang="en-US" sz="2802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Objects – “Sleigh,” “Stars”</a:t>
            </a:r>
          </a:p>
          <a:p>
            <a:pPr algn="l">
              <a:lnSpc>
                <a:spcPts val="7007"/>
              </a:lnSpc>
            </a:pPr>
            <a:r>
              <a:rPr lang="en-US" sz="2802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Mood/Time – “Midnight”</a:t>
            </a:r>
          </a:p>
          <a:p>
            <a:pPr algn="l">
              <a:lnSpc>
                <a:spcPts val="7007"/>
              </a:lnSpc>
            </a:pPr>
          </a:p>
        </p:txBody>
      </p:sp>
      <p:grpSp>
        <p:nvGrpSpPr>
          <p:cNvPr name="Group 9" id="9"/>
          <p:cNvGrpSpPr/>
          <p:nvPr/>
        </p:nvGrpSpPr>
        <p:grpSpPr>
          <a:xfrm rot="0">
            <a:off x="913965" y="2324530"/>
            <a:ext cx="16873014" cy="2693596"/>
            <a:chOff x="0" y="0"/>
            <a:chExt cx="4443921" cy="709424"/>
          </a:xfrm>
        </p:grpSpPr>
        <p:sp>
          <p:nvSpPr>
            <p:cNvPr name="Freeform 10" id="10"/>
            <p:cNvSpPr/>
            <p:nvPr/>
          </p:nvSpPr>
          <p:spPr>
            <a:xfrm flipH="false" flipV="false" rot="0">
              <a:off x="0" y="0"/>
              <a:ext cx="4443921" cy="709424"/>
            </a:xfrm>
            <a:custGeom>
              <a:avLst/>
              <a:gdLst/>
              <a:ahLst/>
              <a:cxnLst/>
              <a:rect r="r" b="b" t="t" l="l"/>
              <a:pathLst>
                <a:path h="709424" w="4443921">
                  <a:moveTo>
                    <a:pt x="11930" y="0"/>
                  </a:moveTo>
                  <a:lnTo>
                    <a:pt x="4431992" y="0"/>
                  </a:lnTo>
                  <a:cubicBezTo>
                    <a:pt x="4435156" y="0"/>
                    <a:pt x="4438190" y="1257"/>
                    <a:pt x="4440427" y="3494"/>
                  </a:cubicBezTo>
                  <a:cubicBezTo>
                    <a:pt x="4442664" y="5731"/>
                    <a:pt x="4443921" y="8766"/>
                    <a:pt x="4443921" y="11930"/>
                  </a:cubicBezTo>
                  <a:lnTo>
                    <a:pt x="4443921" y="697495"/>
                  </a:lnTo>
                  <a:cubicBezTo>
                    <a:pt x="4443921" y="700659"/>
                    <a:pt x="4442664" y="703693"/>
                    <a:pt x="4440427" y="705930"/>
                  </a:cubicBezTo>
                  <a:cubicBezTo>
                    <a:pt x="4438190" y="708167"/>
                    <a:pt x="4435156" y="709424"/>
                    <a:pt x="4431992" y="709424"/>
                  </a:cubicBezTo>
                  <a:lnTo>
                    <a:pt x="11930" y="709424"/>
                  </a:lnTo>
                  <a:cubicBezTo>
                    <a:pt x="8766" y="709424"/>
                    <a:pt x="5731" y="708167"/>
                    <a:pt x="3494" y="705930"/>
                  </a:cubicBezTo>
                  <a:cubicBezTo>
                    <a:pt x="1257" y="703693"/>
                    <a:pt x="0" y="700659"/>
                    <a:pt x="0" y="697495"/>
                  </a:cubicBezTo>
                  <a:lnTo>
                    <a:pt x="0" y="11930"/>
                  </a:lnTo>
                  <a:cubicBezTo>
                    <a:pt x="0" y="8766"/>
                    <a:pt x="1257" y="5731"/>
                    <a:pt x="3494" y="3494"/>
                  </a:cubicBezTo>
                  <a:cubicBezTo>
                    <a:pt x="5731" y="1257"/>
                    <a:pt x="8766" y="0"/>
                    <a:pt x="11930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11" id="11"/>
            <p:cNvSpPr txBox="true"/>
            <p:nvPr/>
          </p:nvSpPr>
          <p:spPr>
            <a:xfrm>
              <a:off x="0" y="-38100"/>
              <a:ext cx="4443921" cy="747524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12" id="12"/>
          <p:cNvGrpSpPr/>
          <p:nvPr/>
        </p:nvGrpSpPr>
        <p:grpSpPr>
          <a:xfrm rot="0">
            <a:off x="10067546" y="7375518"/>
            <a:ext cx="7719432" cy="1918047"/>
            <a:chOff x="0" y="0"/>
            <a:chExt cx="2033102" cy="505165"/>
          </a:xfrm>
        </p:grpSpPr>
        <p:sp>
          <p:nvSpPr>
            <p:cNvPr name="Freeform 13" id="13"/>
            <p:cNvSpPr/>
            <p:nvPr/>
          </p:nvSpPr>
          <p:spPr>
            <a:xfrm flipH="false" flipV="false" rot="0">
              <a:off x="0" y="0"/>
              <a:ext cx="2033101" cy="505165"/>
            </a:xfrm>
            <a:custGeom>
              <a:avLst/>
              <a:gdLst/>
              <a:ahLst/>
              <a:cxnLst/>
              <a:rect r="r" b="b" t="t" l="l"/>
              <a:pathLst>
                <a:path h="505165" w="2033101">
                  <a:moveTo>
                    <a:pt x="26076" y="0"/>
                  </a:moveTo>
                  <a:lnTo>
                    <a:pt x="2007026" y="0"/>
                  </a:lnTo>
                  <a:cubicBezTo>
                    <a:pt x="2013941" y="0"/>
                    <a:pt x="2020574" y="2747"/>
                    <a:pt x="2025464" y="7637"/>
                  </a:cubicBezTo>
                  <a:cubicBezTo>
                    <a:pt x="2030354" y="12528"/>
                    <a:pt x="2033101" y="19160"/>
                    <a:pt x="2033101" y="26076"/>
                  </a:cubicBezTo>
                  <a:lnTo>
                    <a:pt x="2033101" y="479089"/>
                  </a:lnTo>
                  <a:cubicBezTo>
                    <a:pt x="2033101" y="493490"/>
                    <a:pt x="2021427" y="505165"/>
                    <a:pt x="2007026" y="505165"/>
                  </a:cubicBezTo>
                  <a:lnTo>
                    <a:pt x="26076" y="505165"/>
                  </a:lnTo>
                  <a:cubicBezTo>
                    <a:pt x="11675" y="505165"/>
                    <a:pt x="0" y="493490"/>
                    <a:pt x="0" y="479089"/>
                  </a:cubicBezTo>
                  <a:lnTo>
                    <a:pt x="0" y="26076"/>
                  </a:lnTo>
                  <a:cubicBezTo>
                    <a:pt x="0" y="19160"/>
                    <a:pt x="2747" y="12528"/>
                    <a:pt x="7637" y="7637"/>
                  </a:cubicBezTo>
                  <a:cubicBezTo>
                    <a:pt x="12528" y="2747"/>
                    <a:pt x="19160" y="0"/>
                    <a:pt x="26076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14" id="14"/>
            <p:cNvSpPr txBox="true"/>
            <p:nvPr/>
          </p:nvSpPr>
          <p:spPr>
            <a:xfrm>
              <a:off x="0" y="-38100"/>
              <a:ext cx="2033102" cy="54326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15" id="15"/>
          <p:cNvSpPr/>
          <p:nvPr/>
        </p:nvSpPr>
        <p:spPr>
          <a:xfrm flipH="false" flipV="false" rot="0">
            <a:off x="1548010" y="5542000"/>
            <a:ext cx="723807" cy="674046"/>
          </a:xfrm>
          <a:custGeom>
            <a:avLst/>
            <a:gdLst/>
            <a:ahLst/>
            <a:cxnLst/>
            <a:rect r="r" b="b" t="t" l="l"/>
            <a:pathLst>
              <a:path h="674046" w="723807">
                <a:moveTo>
                  <a:pt x="0" y="0"/>
                </a:moveTo>
                <a:lnTo>
                  <a:pt x="723807" y="0"/>
                </a:lnTo>
                <a:lnTo>
                  <a:pt x="723807" y="674046"/>
                </a:lnTo>
                <a:lnTo>
                  <a:pt x="0" y="67404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16" id="16"/>
          <p:cNvSpPr/>
          <p:nvPr/>
        </p:nvSpPr>
        <p:spPr>
          <a:xfrm flipH="false" flipV="false" rot="0">
            <a:off x="1548010" y="6328692"/>
            <a:ext cx="723807" cy="674046"/>
          </a:xfrm>
          <a:custGeom>
            <a:avLst/>
            <a:gdLst/>
            <a:ahLst/>
            <a:cxnLst/>
            <a:rect r="r" b="b" t="t" l="l"/>
            <a:pathLst>
              <a:path h="674046" w="723807">
                <a:moveTo>
                  <a:pt x="0" y="0"/>
                </a:moveTo>
                <a:lnTo>
                  <a:pt x="723807" y="0"/>
                </a:lnTo>
                <a:lnTo>
                  <a:pt x="723807" y="674045"/>
                </a:lnTo>
                <a:lnTo>
                  <a:pt x="0" y="674045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17" id="17"/>
          <p:cNvSpPr/>
          <p:nvPr/>
        </p:nvSpPr>
        <p:spPr>
          <a:xfrm flipH="false" flipV="false" rot="0">
            <a:off x="1548010" y="7243066"/>
            <a:ext cx="723807" cy="674046"/>
          </a:xfrm>
          <a:custGeom>
            <a:avLst/>
            <a:gdLst/>
            <a:ahLst/>
            <a:cxnLst/>
            <a:rect r="r" b="b" t="t" l="l"/>
            <a:pathLst>
              <a:path h="674046" w="723807">
                <a:moveTo>
                  <a:pt x="0" y="0"/>
                </a:moveTo>
                <a:lnTo>
                  <a:pt x="723807" y="0"/>
                </a:lnTo>
                <a:lnTo>
                  <a:pt x="723807" y="674045"/>
                </a:lnTo>
                <a:lnTo>
                  <a:pt x="0" y="674045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18" id="18"/>
          <p:cNvSpPr/>
          <p:nvPr/>
        </p:nvSpPr>
        <p:spPr>
          <a:xfrm flipH="false" flipV="false" rot="0">
            <a:off x="1548010" y="8155236"/>
            <a:ext cx="723807" cy="674046"/>
          </a:xfrm>
          <a:custGeom>
            <a:avLst/>
            <a:gdLst/>
            <a:ahLst/>
            <a:cxnLst/>
            <a:rect r="r" b="b" t="t" l="l"/>
            <a:pathLst>
              <a:path h="674046" w="723807">
                <a:moveTo>
                  <a:pt x="0" y="0"/>
                </a:moveTo>
                <a:lnTo>
                  <a:pt x="723807" y="0"/>
                </a:lnTo>
                <a:lnTo>
                  <a:pt x="723807" y="674046"/>
                </a:lnTo>
                <a:lnTo>
                  <a:pt x="0" y="67404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19" id="19"/>
          <p:cNvSpPr/>
          <p:nvPr/>
        </p:nvSpPr>
        <p:spPr>
          <a:xfrm flipH="false" flipV="false" rot="0">
            <a:off x="15393060" y="6027889"/>
            <a:ext cx="954804" cy="954804"/>
          </a:xfrm>
          <a:custGeom>
            <a:avLst/>
            <a:gdLst/>
            <a:ahLst/>
            <a:cxnLst/>
            <a:rect r="r" b="b" t="t" l="l"/>
            <a:pathLst>
              <a:path h="954804" w="954804">
                <a:moveTo>
                  <a:pt x="0" y="0"/>
                </a:moveTo>
                <a:lnTo>
                  <a:pt x="954804" y="0"/>
                </a:lnTo>
                <a:lnTo>
                  <a:pt x="954804" y="954804"/>
                </a:lnTo>
                <a:lnTo>
                  <a:pt x="0" y="954804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20" id="20"/>
          <p:cNvSpPr txBox="true"/>
          <p:nvPr/>
        </p:nvSpPr>
        <p:spPr>
          <a:xfrm rot="0">
            <a:off x="913965" y="1024754"/>
            <a:ext cx="16829672" cy="9708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916"/>
              </a:lnSpc>
              <a:spcBef>
                <a:spcPct val="0"/>
              </a:spcBef>
            </a:pPr>
            <a:r>
              <a:rPr lang="en-US" b="true" sz="5654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Why is this a good prompt?</a:t>
            </a:r>
          </a:p>
        </p:txBody>
      </p:sp>
      <p:sp>
        <p:nvSpPr>
          <p:cNvPr name="TextBox 21" id="21"/>
          <p:cNvSpPr txBox="true"/>
          <p:nvPr/>
        </p:nvSpPr>
        <p:spPr>
          <a:xfrm rot="0">
            <a:off x="1470739" y="2264992"/>
            <a:ext cx="6418121" cy="8790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1">
              <a:lnSpc>
                <a:spcPts val="8034"/>
              </a:lnSpc>
              <a:spcBef>
                <a:spcPct val="0"/>
              </a:spcBef>
            </a:pPr>
            <a:r>
              <a:rPr lang="en-US" b="true" sz="3213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Good Prompt</a:t>
            </a:r>
          </a:p>
        </p:txBody>
      </p:sp>
      <p:sp>
        <p:nvSpPr>
          <p:cNvPr name="TextBox 22" id="22"/>
          <p:cNvSpPr txBox="true"/>
          <p:nvPr/>
        </p:nvSpPr>
        <p:spPr>
          <a:xfrm rot="0">
            <a:off x="1470739" y="3099120"/>
            <a:ext cx="16158162" cy="162464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6841"/>
              </a:lnSpc>
              <a:spcBef>
                <a:spcPct val="0"/>
              </a:spcBef>
            </a:pP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“Santa’s sleigh glides over snowy rooftops at midnight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;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stars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spa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rkle, and childr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en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dream below</a:t>
            </a:r>
            <a:r>
              <a:rPr lang="en-US" sz="273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.”</a:t>
            </a:r>
          </a:p>
        </p:txBody>
      </p:sp>
      <p:sp>
        <p:nvSpPr>
          <p:cNvPr name="TextBox 23" id="23"/>
          <p:cNvSpPr txBox="true"/>
          <p:nvPr/>
        </p:nvSpPr>
        <p:spPr>
          <a:xfrm rot="0">
            <a:off x="10772294" y="5199100"/>
            <a:ext cx="5575570" cy="16517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007"/>
              </a:lnSpc>
            </a:pPr>
            <a:r>
              <a:rPr lang="en-US" sz="2802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The good prompt has passed the 4 magic parts!</a:t>
            </a:r>
          </a:p>
        </p:txBody>
      </p:sp>
      <p:sp>
        <p:nvSpPr>
          <p:cNvPr name="TextBox 24" id="24"/>
          <p:cNvSpPr txBox="true"/>
          <p:nvPr/>
        </p:nvSpPr>
        <p:spPr>
          <a:xfrm rot="0">
            <a:off x="10772294" y="7535257"/>
            <a:ext cx="6487006" cy="101831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9293"/>
              </a:lnSpc>
            </a:pPr>
            <a:r>
              <a:rPr lang="en-US" sz="3717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And that’s how to use AI!</a:t>
            </a:r>
          </a:p>
        </p:txBody>
      </p:sp>
      <p:grpSp>
        <p:nvGrpSpPr>
          <p:cNvPr name="Group 25" id="25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26" id="26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27" id="27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28" id="28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TextBox 29" id="29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S3</a:t>
            </a:r>
          </a:p>
        </p:txBody>
      </p:sp>
    </p:spTree>
  </p:cSld>
  <p:clrMapOvr>
    <a:masterClrMapping/>
  </p:clrMapOvr>
</p:sld>
</file>

<file path=ppt/slides/slide4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 rot="0">
            <a:off x="11708880" y="2681685"/>
            <a:ext cx="6697948" cy="4925380"/>
          </a:xfrm>
          <a:prstGeom prst="rect">
            <a:avLst/>
          </a:prstGeom>
        </p:spPr>
      </p:pic>
      <p:grpSp>
        <p:nvGrpSpPr>
          <p:cNvPr name="Group 3" id="3"/>
          <p:cNvGrpSpPr/>
          <p:nvPr/>
        </p:nvGrpSpPr>
        <p:grpSpPr>
          <a:xfrm rot="0">
            <a:off x="747826" y="7356486"/>
            <a:ext cx="5577636" cy="1047406"/>
            <a:chOff x="0" y="0"/>
            <a:chExt cx="1469007" cy="275860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1469007" cy="275860"/>
            </a:xfrm>
            <a:custGeom>
              <a:avLst/>
              <a:gdLst/>
              <a:ahLst/>
              <a:cxnLst/>
              <a:rect r="r" b="b" t="t" l="l"/>
              <a:pathLst>
                <a:path h="275860" w="1469007">
                  <a:moveTo>
                    <a:pt x="36089" y="0"/>
                  </a:moveTo>
                  <a:lnTo>
                    <a:pt x="1432918" y="0"/>
                  </a:lnTo>
                  <a:cubicBezTo>
                    <a:pt x="1452849" y="0"/>
                    <a:pt x="1469007" y="16157"/>
                    <a:pt x="1469007" y="36089"/>
                  </a:cubicBezTo>
                  <a:lnTo>
                    <a:pt x="1469007" y="239771"/>
                  </a:lnTo>
                  <a:cubicBezTo>
                    <a:pt x="1469007" y="259702"/>
                    <a:pt x="1452849" y="275860"/>
                    <a:pt x="1432918" y="275860"/>
                  </a:cubicBezTo>
                  <a:lnTo>
                    <a:pt x="36089" y="275860"/>
                  </a:lnTo>
                  <a:cubicBezTo>
                    <a:pt x="16157" y="275860"/>
                    <a:pt x="0" y="259702"/>
                    <a:pt x="0" y="239771"/>
                  </a:cubicBezTo>
                  <a:lnTo>
                    <a:pt x="0" y="36089"/>
                  </a:lnTo>
                  <a:cubicBezTo>
                    <a:pt x="0" y="16157"/>
                    <a:pt x="16157" y="0"/>
                    <a:pt x="36089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5" id="5"/>
            <p:cNvSpPr txBox="true"/>
            <p:nvPr/>
          </p:nvSpPr>
          <p:spPr>
            <a:xfrm>
              <a:off x="0" y="-38100"/>
              <a:ext cx="1469007" cy="31396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6" id="6"/>
          <p:cNvSpPr txBox="true"/>
          <p:nvPr/>
        </p:nvSpPr>
        <p:spPr>
          <a:xfrm rot="0">
            <a:off x="1211805" y="7331105"/>
            <a:ext cx="4827246" cy="6779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1">
              <a:lnSpc>
                <a:spcPts val="6136"/>
              </a:lnSpc>
              <a:spcBef>
                <a:spcPct val="0"/>
              </a:spcBef>
            </a:pPr>
            <a:r>
              <a:rPr lang="en-US" sz="2454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Cl</a:t>
            </a:r>
            <a:r>
              <a:rPr lang="en-US" sz="2454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i</a:t>
            </a:r>
            <a:r>
              <a:rPr lang="en-US" sz="2454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ck ‘Se</a:t>
            </a:r>
            <a:r>
              <a:rPr lang="en-US" sz="2454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l</a:t>
            </a:r>
            <a:r>
              <a:rPr lang="en-US" sz="2454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ect</a:t>
            </a:r>
            <a:r>
              <a:rPr lang="en-US" sz="2454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</a:t>
            </a:r>
            <a:r>
              <a:rPr lang="en-US" sz="2454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New</a:t>
            </a:r>
            <a:r>
              <a:rPr lang="en-US" sz="2454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</a:t>
            </a:r>
            <a:r>
              <a:rPr lang="en-US" sz="2454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Charac</a:t>
            </a:r>
            <a:r>
              <a:rPr lang="en-US" sz="2454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t</a:t>
            </a:r>
            <a:r>
              <a:rPr lang="en-US" sz="2454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e</a:t>
            </a:r>
            <a:r>
              <a:rPr lang="en-US" sz="2454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r</a:t>
            </a:r>
            <a:r>
              <a:rPr lang="en-US" sz="2454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’</a:t>
            </a:r>
          </a:p>
        </p:txBody>
      </p:sp>
      <p:grpSp>
        <p:nvGrpSpPr>
          <p:cNvPr name="Group 7" id="7"/>
          <p:cNvGrpSpPr/>
          <p:nvPr/>
        </p:nvGrpSpPr>
        <p:grpSpPr>
          <a:xfrm rot="0">
            <a:off x="6504444" y="7356486"/>
            <a:ext cx="5577636" cy="1047406"/>
            <a:chOff x="0" y="0"/>
            <a:chExt cx="1469007" cy="275860"/>
          </a:xfrm>
        </p:grpSpPr>
        <p:sp>
          <p:nvSpPr>
            <p:cNvPr name="Freeform 8" id="8"/>
            <p:cNvSpPr/>
            <p:nvPr/>
          </p:nvSpPr>
          <p:spPr>
            <a:xfrm flipH="false" flipV="false" rot="0">
              <a:off x="0" y="0"/>
              <a:ext cx="1469007" cy="275860"/>
            </a:xfrm>
            <a:custGeom>
              <a:avLst/>
              <a:gdLst/>
              <a:ahLst/>
              <a:cxnLst/>
              <a:rect r="r" b="b" t="t" l="l"/>
              <a:pathLst>
                <a:path h="275860" w="1469007">
                  <a:moveTo>
                    <a:pt x="36089" y="0"/>
                  </a:moveTo>
                  <a:lnTo>
                    <a:pt x="1432918" y="0"/>
                  </a:lnTo>
                  <a:cubicBezTo>
                    <a:pt x="1452849" y="0"/>
                    <a:pt x="1469007" y="16157"/>
                    <a:pt x="1469007" y="36089"/>
                  </a:cubicBezTo>
                  <a:lnTo>
                    <a:pt x="1469007" y="239771"/>
                  </a:lnTo>
                  <a:cubicBezTo>
                    <a:pt x="1469007" y="259702"/>
                    <a:pt x="1452849" y="275860"/>
                    <a:pt x="1432918" y="275860"/>
                  </a:cubicBezTo>
                  <a:lnTo>
                    <a:pt x="36089" y="275860"/>
                  </a:lnTo>
                  <a:cubicBezTo>
                    <a:pt x="16157" y="275860"/>
                    <a:pt x="0" y="259702"/>
                    <a:pt x="0" y="239771"/>
                  </a:cubicBezTo>
                  <a:lnTo>
                    <a:pt x="0" y="36089"/>
                  </a:lnTo>
                  <a:cubicBezTo>
                    <a:pt x="0" y="16157"/>
                    <a:pt x="16157" y="0"/>
                    <a:pt x="36089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9" id="9"/>
            <p:cNvSpPr txBox="true"/>
            <p:nvPr/>
          </p:nvSpPr>
          <p:spPr>
            <a:xfrm>
              <a:off x="0" y="-38100"/>
              <a:ext cx="1469007" cy="31396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10" id="10"/>
          <p:cNvSpPr txBox="true"/>
          <p:nvPr/>
        </p:nvSpPr>
        <p:spPr>
          <a:xfrm rot="0">
            <a:off x="6657443" y="7431324"/>
            <a:ext cx="5374354" cy="62150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1">
              <a:lnSpc>
                <a:spcPts val="5678"/>
              </a:lnSpc>
              <a:spcBef>
                <a:spcPct val="0"/>
              </a:spcBef>
            </a:pPr>
            <a:r>
              <a:rPr lang="en-US" sz="2271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Create</a:t>
            </a:r>
            <a:r>
              <a:rPr lang="en-US" sz="2271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or </a:t>
            </a:r>
            <a:r>
              <a:rPr lang="en-US" sz="2271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choo</a:t>
            </a:r>
            <a:r>
              <a:rPr lang="en-US" sz="2271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</a:t>
            </a:r>
            <a:r>
              <a:rPr lang="en-US" sz="2271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e a </a:t>
            </a:r>
            <a:r>
              <a:rPr lang="en-US" sz="2271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n</a:t>
            </a:r>
            <a:r>
              <a:rPr lang="en-US" sz="2271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ew</a:t>
            </a:r>
            <a:r>
              <a:rPr lang="en-US" sz="2271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</a:t>
            </a:r>
            <a:r>
              <a:rPr lang="en-US" sz="2271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character</a:t>
            </a:r>
          </a:p>
        </p:txBody>
      </p:sp>
      <p:grpSp>
        <p:nvGrpSpPr>
          <p:cNvPr name="Group 11" id="11"/>
          <p:cNvGrpSpPr/>
          <p:nvPr/>
        </p:nvGrpSpPr>
        <p:grpSpPr>
          <a:xfrm rot="0">
            <a:off x="12363778" y="7356486"/>
            <a:ext cx="5577636" cy="1047406"/>
            <a:chOff x="0" y="0"/>
            <a:chExt cx="1469007" cy="275860"/>
          </a:xfrm>
        </p:grpSpPr>
        <p:sp>
          <p:nvSpPr>
            <p:cNvPr name="Freeform 12" id="12"/>
            <p:cNvSpPr/>
            <p:nvPr/>
          </p:nvSpPr>
          <p:spPr>
            <a:xfrm flipH="false" flipV="false" rot="0">
              <a:off x="0" y="0"/>
              <a:ext cx="1469007" cy="275860"/>
            </a:xfrm>
            <a:custGeom>
              <a:avLst/>
              <a:gdLst/>
              <a:ahLst/>
              <a:cxnLst/>
              <a:rect r="r" b="b" t="t" l="l"/>
              <a:pathLst>
                <a:path h="275860" w="1469007">
                  <a:moveTo>
                    <a:pt x="36089" y="0"/>
                  </a:moveTo>
                  <a:lnTo>
                    <a:pt x="1432918" y="0"/>
                  </a:lnTo>
                  <a:cubicBezTo>
                    <a:pt x="1452849" y="0"/>
                    <a:pt x="1469007" y="16157"/>
                    <a:pt x="1469007" y="36089"/>
                  </a:cubicBezTo>
                  <a:lnTo>
                    <a:pt x="1469007" y="239771"/>
                  </a:lnTo>
                  <a:cubicBezTo>
                    <a:pt x="1469007" y="259702"/>
                    <a:pt x="1452849" y="275860"/>
                    <a:pt x="1432918" y="275860"/>
                  </a:cubicBezTo>
                  <a:lnTo>
                    <a:pt x="36089" y="275860"/>
                  </a:lnTo>
                  <a:cubicBezTo>
                    <a:pt x="16157" y="275860"/>
                    <a:pt x="0" y="259702"/>
                    <a:pt x="0" y="239771"/>
                  </a:cubicBezTo>
                  <a:lnTo>
                    <a:pt x="0" y="36089"/>
                  </a:lnTo>
                  <a:cubicBezTo>
                    <a:pt x="0" y="16157"/>
                    <a:pt x="16157" y="0"/>
                    <a:pt x="36089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13" id="13"/>
            <p:cNvSpPr txBox="true"/>
            <p:nvPr/>
          </p:nvSpPr>
          <p:spPr>
            <a:xfrm>
              <a:off x="0" y="-38100"/>
              <a:ext cx="1469007" cy="31396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14" id="14"/>
          <p:cNvSpPr txBox="true"/>
          <p:nvPr/>
        </p:nvSpPr>
        <p:spPr>
          <a:xfrm rot="0">
            <a:off x="2972138" y="1833631"/>
            <a:ext cx="742685" cy="153291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2671"/>
              </a:lnSpc>
              <a:spcBef>
                <a:spcPct val="0"/>
              </a:spcBef>
            </a:pPr>
            <a:r>
              <a:rPr lang="en-US" b="true" sz="9051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1</a:t>
            </a:r>
          </a:p>
        </p:txBody>
      </p:sp>
      <p:pic>
        <p:nvPicPr>
          <p:cNvPr name="Picture 15" id="15"/>
          <p:cNvPicPr>
            <a:picLocks noChangeAspect="true"/>
          </p:cNvPicPr>
          <p:nvPr/>
        </p:nvPicPr>
        <p:blipFill>
          <a:blip r:embed="rId3"/>
          <a:stretch>
            <a:fillRect/>
          </a:stretch>
        </p:blipFill>
        <p:spPr>
          <a:xfrm rot="0">
            <a:off x="185876" y="2681884"/>
            <a:ext cx="6695555" cy="4923620"/>
          </a:xfrm>
          <a:prstGeom prst="rect">
            <a:avLst/>
          </a:prstGeom>
        </p:spPr>
      </p:pic>
      <p:pic>
        <p:nvPicPr>
          <p:cNvPr name="Picture 16" id="16"/>
          <p:cNvPicPr>
            <a:picLocks noChangeAspect="true"/>
          </p:cNvPicPr>
          <p:nvPr/>
        </p:nvPicPr>
        <p:blipFill>
          <a:blip r:embed="rId4"/>
          <a:stretch>
            <a:fillRect/>
          </a:stretch>
        </p:blipFill>
        <p:spPr>
          <a:xfrm rot="0">
            <a:off x="5946282" y="2684936"/>
            <a:ext cx="6697948" cy="4925380"/>
          </a:xfrm>
          <a:prstGeom prst="rect">
            <a:avLst/>
          </a:prstGeom>
        </p:spPr>
      </p:pic>
      <p:sp>
        <p:nvSpPr>
          <p:cNvPr name="TextBox 17" id="17"/>
          <p:cNvSpPr txBox="true"/>
          <p:nvPr/>
        </p:nvSpPr>
        <p:spPr>
          <a:xfrm rot="0">
            <a:off x="743839" y="593252"/>
            <a:ext cx="16829672" cy="9708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916"/>
              </a:lnSpc>
              <a:spcBef>
                <a:spcPct val="0"/>
              </a:spcBef>
            </a:pPr>
            <a:r>
              <a:rPr lang="en-US" b="true" sz="5654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You can even add more characters!</a:t>
            </a:r>
          </a:p>
        </p:txBody>
      </p:sp>
      <p:sp>
        <p:nvSpPr>
          <p:cNvPr name="TextBox 18" id="18"/>
          <p:cNvSpPr txBox="true"/>
          <p:nvPr/>
        </p:nvSpPr>
        <p:spPr>
          <a:xfrm rot="0">
            <a:off x="1234582" y="8379207"/>
            <a:ext cx="16117359" cy="8790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034"/>
              </a:lnSpc>
            </a:pPr>
            <a:r>
              <a:rPr lang="en-US" sz="321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Remember to change your image prompt with your new character!</a:t>
            </a:r>
          </a:p>
        </p:txBody>
      </p:sp>
      <p:sp>
        <p:nvSpPr>
          <p:cNvPr name="TextBox 19" id="19"/>
          <p:cNvSpPr txBox="true"/>
          <p:nvPr/>
        </p:nvSpPr>
        <p:spPr>
          <a:xfrm rot="0">
            <a:off x="13009830" y="7245380"/>
            <a:ext cx="5577636" cy="8790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1">
              <a:lnSpc>
                <a:spcPts val="8034"/>
              </a:lnSpc>
              <a:spcBef>
                <a:spcPct val="0"/>
              </a:spcBef>
            </a:pPr>
            <a:r>
              <a:rPr lang="en-US" sz="321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Edit Image Prompt</a:t>
            </a:r>
          </a:p>
        </p:txBody>
      </p:sp>
      <p:sp>
        <p:nvSpPr>
          <p:cNvPr name="TextBox 20" id="20"/>
          <p:cNvSpPr txBox="true"/>
          <p:nvPr/>
        </p:nvSpPr>
        <p:spPr>
          <a:xfrm rot="0">
            <a:off x="8924909" y="1710180"/>
            <a:ext cx="742685" cy="153291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2671"/>
              </a:lnSpc>
              <a:spcBef>
                <a:spcPct val="0"/>
              </a:spcBef>
            </a:pPr>
            <a:r>
              <a:rPr lang="en-US" b="true" sz="9051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2</a:t>
            </a:r>
          </a:p>
        </p:txBody>
      </p:sp>
      <p:sp>
        <p:nvSpPr>
          <p:cNvPr name="TextBox 21" id="21"/>
          <p:cNvSpPr txBox="true"/>
          <p:nvPr/>
        </p:nvSpPr>
        <p:spPr>
          <a:xfrm rot="0">
            <a:off x="14877769" y="1706929"/>
            <a:ext cx="742685" cy="153291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2671"/>
              </a:lnSpc>
              <a:spcBef>
                <a:spcPct val="0"/>
              </a:spcBef>
            </a:pPr>
            <a:r>
              <a:rPr lang="en-US" b="true" sz="9051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3</a:t>
            </a:r>
          </a:p>
        </p:txBody>
      </p:sp>
      <p:grpSp>
        <p:nvGrpSpPr>
          <p:cNvPr name="Group 22" id="22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23" id="23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24" id="24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25" id="25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TextBox 26" id="26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S3</a:t>
            </a:r>
          </a:p>
        </p:txBody>
      </p:sp>
    </p:spTree>
  </p:cSld>
  <p:clrMapOvr>
    <a:masterClrMapping/>
  </p:clrMapOvr>
</p:sld>
</file>

<file path=ppt/slides/slide4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 rot="0">
            <a:off x="73668" y="1837767"/>
            <a:ext cx="10083559" cy="7415010"/>
          </a:xfrm>
          <a:prstGeom prst="rect">
            <a:avLst/>
          </a:prstGeom>
        </p:spPr>
      </p:pic>
      <p:grpSp>
        <p:nvGrpSpPr>
          <p:cNvPr name="Group 3" id="3"/>
          <p:cNvGrpSpPr/>
          <p:nvPr/>
        </p:nvGrpSpPr>
        <p:grpSpPr>
          <a:xfrm rot="0">
            <a:off x="8996547" y="2678064"/>
            <a:ext cx="6585274" cy="1422967"/>
            <a:chOff x="0" y="0"/>
            <a:chExt cx="8780366" cy="1897290"/>
          </a:xfrm>
        </p:grpSpPr>
        <p:grpSp>
          <p:nvGrpSpPr>
            <p:cNvPr name="Group 4" id="4"/>
            <p:cNvGrpSpPr/>
            <p:nvPr/>
          </p:nvGrpSpPr>
          <p:grpSpPr>
            <a:xfrm rot="0">
              <a:off x="1818634" y="0"/>
              <a:ext cx="6961732" cy="1897290"/>
              <a:chOff x="0" y="0"/>
              <a:chExt cx="1375157" cy="374773"/>
            </a:xfrm>
          </p:grpSpPr>
          <p:sp>
            <p:nvSpPr>
              <p:cNvPr name="Freeform 5" id="5"/>
              <p:cNvSpPr/>
              <p:nvPr/>
            </p:nvSpPr>
            <p:spPr>
              <a:xfrm flipH="false" flipV="false" rot="0">
                <a:off x="0" y="0"/>
                <a:ext cx="1375157" cy="374773"/>
              </a:xfrm>
              <a:custGeom>
                <a:avLst/>
                <a:gdLst/>
                <a:ahLst/>
                <a:cxnLst/>
                <a:rect r="r" b="b" t="t" l="l"/>
                <a:pathLst>
                  <a:path h="374773" w="1375157">
                    <a:moveTo>
                      <a:pt x="38552" y="0"/>
                    </a:moveTo>
                    <a:lnTo>
                      <a:pt x="1336605" y="0"/>
                    </a:lnTo>
                    <a:cubicBezTo>
                      <a:pt x="1357897" y="0"/>
                      <a:pt x="1375157" y="17260"/>
                      <a:pt x="1375157" y="38552"/>
                    </a:cubicBezTo>
                    <a:lnTo>
                      <a:pt x="1375157" y="336222"/>
                    </a:lnTo>
                    <a:cubicBezTo>
                      <a:pt x="1375157" y="346446"/>
                      <a:pt x="1371095" y="356252"/>
                      <a:pt x="1363865" y="363482"/>
                    </a:cubicBezTo>
                    <a:cubicBezTo>
                      <a:pt x="1356636" y="370712"/>
                      <a:pt x="1346830" y="374773"/>
                      <a:pt x="1336605" y="374773"/>
                    </a:cubicBezTo>
                    <a:lnTo>
                      <a:pt x="38552" y="374773"/>
                    </a:lnTo>
                    <a:cubicBezTo>
                      <a:pt x="28327" y="374773"/>
                      <a:pt x="18521" y="370712"/>
                      <a:pt x="11292" y="363482"/>
                    </a:cubicBezTo>
                    <a:cubicBezTo>
                      <a:pt x="4062" y="356252"/>
                      <a:pt x="0" y="346446"/>
                      <a:pt x="0" y="336222"/>
                    </a:cubicBezTo>
                    <a:lnTo>
                      <a:pt x="0" y="38552"/>
                    </a:lnTo>
                    <a:cubicBezTo>
                      <a:pt x="0" y="28327"/>
                      <a:pt x="4062" y="18521"/>
                      <a:pt x="11292" y="11292"/>
                    </a:cubicBezTo>
                    <a:cubicBezTo>
                      <a:pt x="18521" y="4062"/>
                      <a:pt x="28327" y="0"/>
                      <a:pt x="3855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57150" cap="rnd">
                <a:solidFill>
                  <a:srgbClr val="000000"/>
                </a:solidFill>
                <a:prstDash val="solid"/>
                <a:round/>
              </a:ln>
            </p:spPr>
          </p:sp>
          <p:sp>
            <p:nvSpPr>
              <p:cNvPr name="TextBox 6" id="6"/>
              <p:cNvSpPr txBox="true"/>
              <p:nvPr/>
            </p:nvSpPr>
            <p:spPr>
              <a:xfrm>
                <a:off x="0" y="-38100"/>
                <a:ext cx="1375157" cy="412873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sp>
          <p:nvSpPr>
            <p:cNvPr name="Freeform 7" id="7"/>
            <p:cNvSpPr/>
            <p:nvPr/>
          </p:nvSpPr>
          <p:spPr>
            <a:xfrm flipH="false" flipV="false" rot="0">
              <a:off x="6293301" y="393864"/>
              <a:ext cx="1875923" cy="1043482"/>
            </a:xfrm>
            <a:custGeom>
              <a:avLst/>
              <a:gdLst/>
              <a:ahLst/>
              <a:cxnLst/>
              <a:rect r="r" b="b" t="t" l="l"/>
              <a:pathLst>
                <a:path h="1043482" w="1875923">
                  <a:moveTo>
                    <a:pt x="0" y="0"/>
                  </a:moveTo>
                  <a:lnTo>
                    <a:pt x="1875923" y="0"/>
                  </a:lnTo>
                  <a:lnTo>
                    <a:pt x="1875923" y="1043482"/>
                  </a:lnTo>
                  <a:lnTo>
                    <a:pt x="0" y="104348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 l="0" t="0" r="0" b="0"/>
              </a:stretch>
            </a:blipFill>
          </p:spPr>
        </p:sp>
        <p:sp>
          <p:nvSpPr>
            <p:cNvPr name="TextBox 8" id="8"/>
            <p:cNvSpPr txBox="true"/>
            <p:nvPr/>
          </p:nvSpPr>
          <p:spPr>
            <a:xfrm rot="0">
              <a:off x="0" y="203343"/>
              <a:ext cx="8557494" cy="1034000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 marL="0" indent="0" lvl="1">
                <a:lnSpc>
                  <a:spcPts val="8034"/>
                </a:lnSpc>
                <a:spcBef>
                  <a:spcPct val="0"/>
                </a:spcBef>
              </a:pPr>
              <a:r>
                <a:rPr lang="en-US" sz="3213">
                  <a:solidFill>
                    <a:srgbClr val="000000"/>
                  </a:solidFill>
                  <a:latin typeface="OpenDyslexic"/>
                  <a:ea typeface="OpenDyslexic"/>
                  <a:cs typeface="OpenDyslexic"/>
                  <a:sym typeface="OpenDyslexic"/>
                </a:rPr>
                <a:t>Click on the</a:t>
              </a:r>
            </a:p>
          </p:txBody>
        </p:sp>
      </p:grpSp>
      <p:grpSp>
        <p:nvGrpSpPr>
          <p:cNvPr name="Group 9" id="9"/>
          <p:cNvGrpSpPr/>
          <p:nvPr/>
        </p:nvGrpSpPr>
        <p:grpSpPr>
          <a:xfrm rot="0">
            <a:off x="7324725" y="3110865"/>
            <a:ext cx="2754630" cy="459105"/>
            <a:chOff x="0" y="0"/>
            <a:chExt cx="3672840" cy="612140"/>
          </a:xfrm>
        </p:grpSpPr>
        <p:sp>
          <p:nvSpPr>
            <p:cNvPr name="Freeform 10" id="10"/>
            <p:cNvSpPr/>
            <p:nvPr/>
          </p:nvSpPr>
          <p:spPr>
            <a:xfrm flipH="false" flipV="false" rot="0">
              <a:off x="50800" y="48260"/>
              <a:ext cx="3572510" cy="549910"/>
            </a:xfrm>
            <a:custGeom>
              <a:avLst/>
              <a:gdLst/>
              <a:ahLst/>
              <a:cxnLst/>
              <a:rect r="r" b="b" t="t" l="l"/>
              <a:pathLst>
                <a:path h="549910" w="3572510">
                  <a:moveTo>
                    <a:pt x="106680" y="12700"/>
                  </a:moveTo>
                  <a:cubicBezTo>
                    <a:pt x="576580" y="283210"/>
                    <a:pt x="883920" y="346710"/>
                    <a:pt x="1003300" y="368300"/>
                  </a:cubicBezTo>
                  <a:cubicBezTo>
                    <a:pt x="1054100" y="377190"/>
                    <a:pt x="1055370" y="375920"/>
                    <a:pt x="1113790" y="378460"/>
                  </a:cubicBezTo>
                  <a:cubicBezTo>
                    <a:pt x="1339850" y="389890"/>
                    <a:pt x="2348230" y="435610"/>
                    <a:pt x="2749550" y="392430"/>
                  </a:cubicBezTo>
                  <a:cubicBezTo>
                    <a:pt x="2989580" y="365760"/>
                    <a:pt x="3218180" y="300990"/>
                    <a:pt x="3314700" y="264160"/>
                  </a:cubicBezTo>
                  <a:cubicBezTo>
                    <a:pt x="3350260" y="250190"/>
                    <a:pt x="3356610" y="236220"/>
                    <a:pt x="3383280" y="224790"/>
                  </a:cubicBezTo>
                  <a:cubicBezTo>
                    <a:pt x="3413760" y="210820"/>
                    <a:pt x="3458210" y="193040"/>
                    <a:pt x="3488690" y="193040"/>
                  </a:cubicBezTo>
                  <a:cubicBezTo>
                    <a:pt x="3512820" y="193040"/>
                    <a:pt x="3536950" y="199390"/>
                    <a:pt x="3550920" y="212090"/>
                  </a:cubicBezTo>
                  <a:cubicBezTo>
                    <a:pt x="3562350" y="220980"/>
                    <a:pt x="3569970" y="236220"/>
                    <a:pt x="3569970" y="251460"/>
                  </a:cubicBezTo>
                  <a:cubicBezTo>
                    <a:pt x="3571240" y="269240"/>
                    <a:pt x="3561080" y="298450"/>
                    <a:pt x="3548380" y="312420"/>
                  </a:cubicBezTo>
                  <a:cubicBezTo>
                    <a:pt x="3538220" y="322580"/>
                    <a:pt x="3522980" y="328930"/>
                    <a:pt x="3507740" y="328930"/>
                  </a:cubicBezTo>
                  <a:cubicBezTo>
                    <a:pt x="3489960" y="328930"/>
                    <a:pt x="3460750" y="318770"/>
                    <a:pt x="3448050" y="303530"/>
                  </a:cubicBezTo>
                  <a:cubicBezTo>
                    <a:pt x="3436620" y="288290"/>
                    <a:pt x="3430270" y="257810"/>
                    <a:pt x="3436620" y="240030"/>
                  </a:cubicBezTo>
                  <a:cubicBezTo>
                    <a:pt x="3441700" y="222250"/>
                    <a:pt x="3463290" y="199390"/>
                    <a:pt x="3482340" y="194310"/>
                  </a:cubicBezTo>
                  <a:cubicBezTo>
                    <a:pt x="3500120" y="189230"/>
                    <a:pt x="3530600" y="194310"/>
                    <a:pt x="3545840" y="207010"/>
                  </a:cubicBezTo>
                  <a:cubicBezTo>
                    <a:pt x="3559810" y="218440"/>
                    <a:pt x="3572510" y="247650"/>
                    <a:pt x="3571240" y="265430"/>
                  </a:cubicBezTo>
                  <a:cubicBezTo>
                    <a:pt x="3569970" y="284480"/>
                    <a:pt x="3553460" y="308610"/>
                    <a:pt x="3535680" y="320040"/>
                  </a:cubicBezTo>
                  <a:cubicBezTo>
                    <a:pt x="3516630" y="334010"/>
                    <a:pt x="3484880" y="327660"/>
                    <a:pt x="3455670" y="336550"/>
                  </a:cubicBezTo>
                  <a:cubicBezTo>
                    <a:pt x="3420110" y="347980"/>
                    <a:pt x="3393440" y="370840"/>
                    <a:pt x="3338830" y="388620"/>
                  </a:cubicBezTo>
                  <a:cubicBezTo>
                    <a:pt x="3218180" y="426720"/>
                    <a:pt x="2994660" y="485140"/>
                    <a:pt x="2750820" y="510540"/>
                  </a:cubicBezTo>
                  <a:cubicBezTo>
                    <a:pt x="2358390" y="549910"/>
                    <a:pt x="1492250" y="524510"/>
                    <a:pt x="1205230" y="511810"/>
                  </a:cubicBezTo>
                  <a:cubicBezTo>
                    <a:pt x="1093470" y="506730"/>
                    <a:pt x="1062990" y="505460"/>
                    <a:pt x="972820" y="490220"/>
                  </a:cubicBezTo>
                  <a:cubicBezTo>
                    <a:pt x="840740" y="469900"/>
                    <a:pt x="601980" y="411480"/>
                    <a:pt x="490220" y="379730"/>
                  </a:cubicBezTo>
                  <a:cubicBezTo>
                    <a:pt x="427990" y="361950"/>
                    <a:pt x="402590" y="359410"/>
                    <a:pt x="346710" y="332740"/>
                  </a:cubicBezTo>
                  <a:cubicBezTo>
                    <a:pt x="257810" y="289560"/>
                    <a:pt x="59690" y="166370"/>
                    <a:pt x="19050" y="115570"/>
                  </a:cubicBezTo>
                  <a:cubicBezTo>
                    <a:pt x="3810" y="97790"/>
                    <a:pt x="1270" y="86360"/>
                    <a:pt x="0" y="71120"/>
                  </a:cubicBezTo>
                  <a:cubicBezTo>
                    <a:pt x="0" y="55880"/>
                    <a:pt x="7620" y="36830"/>
                    <a:pt x="16510" y="25400"/>
                  </a:cubicBezTo>
                  <a:cubicBezTo>
                    <a:pt x="26670" y="13970"/>
                    <a:pt x="44450" y="3810"/>
                    <a:pt x="59690" y="2540"/>
                  </a:cubicBezTo>
                  <a:cubicBezTo>
                    <a:pt x="74930" y="0"/>
                    <a:pt x="106680" y="12700"/>
                    <a:pt x="106680" y="12700"/>
                  </a:cubicBezTo>
                </a:path>
              </a:pathLst>
            </a:custGeom>
            <a:solidFill>
              <a:srgbClr val="E7191F"/>
            </a:solidFill>
            <a:ln cap="sq">
              <a:noFill/>
              <a:prstDash val="solid"/>
              <a:miter/>
            </a:ln>
          </p:spPr>
        </p:sp>
      </p:grpSp>
      <p:grpSp>
        <p:nvGrpSpPr>
          <p:cNvPr name="Group 11" id="11"/>
          <p:cNvGrpSpPr/>
          <p:nvPr/>
        </p:nvGrpSpPr>
        <p:grpSpPr>
          <a:xfrm rot="0">
            <a:off x="7259003" y="3109912"/>
            <a:ext cx="462915" cy="540068"/>
            <a:chOff x="0" y="0"/>
            <a:chExt cx="617220" cy="720090"/>
          </a:xfrm>
        </p:grpSpPr>
        <p:sp>
          <p:nvSpPr>
            <p:cNvPr name="Freeform 12" id="12"/>
            <p:cNvSpPr/>
            <p:nvPr/>
          </p:nvSpPr>
          <p:spPr>
            <a:xfrm flipH="false" flipV="false" rot="0">
              <a:off x="49530" y="48260"/>
              <a:ext cx="516890" cy="622300"/>
            </a:xfrm>
            <a:custGeom>
              <a:avLst/>
              <a:gdLst/>
              <a:ahLst/>
              <a:cxnLst/>
              <a:rect r="r" b="b" t="t" l="l"/>
              <a:pathLst>
                <a:path h="622300" w="516890">
                  <a:moveTo>
                    <a:pt x="127000" y="27940"/>
                  </a:moveTo>
                  <a:cubicBezTo>
                    <a:pt x="401320" y="403860"/>
                    <a:pt x="478790" y="468630"/>
                    <a:pt x="501650" y="514350"/>
                  </a:cubicBezTo>
                  <a:cubicBezTo>
                    <a:pt x="513080" y="538480"/>
                    <a:pt x="516890" y="557530"/>
                    <a:pt x="514350" y="574040"/>
                  </a:cubicBezTo>
                  <a:cubicBezTo>
                    <a:pt x="511810" y="586740"/>
                    <a:pt x="501650" y="599440"/>
                    <a:pt x="491490" y="607060"/>
                  </a:cubicBezTo>
                  <a:cubicBezTo>
                    <a:pt x="481330" y="615950"/>
                    <a:pt x="466090" y="621030"/>
                    <a:pt x="452120" y="621030"/>
                  </a:cubicBezTo>
                  <a:cubicBezTo>
                    <a:pt x="439420" y="621030"/>
                    <a:pt x="424180" y="617220"/>
                    <a:pt x="414020" y="607060"/>
                  </a:cubicBezTo>
                  <a:cubicBezTo>
                    <a:pt x="401320" y="596900"/>
                    <a:pt x="387350" y="570230"/>
                    <a:pt x="388620" y="552450"/>
                  </a:cubicBezTo>
                  <a:cubicBezTo>
                    <a:pt x="389890" y="535940"/>
                    <a:pt x="405130" y="511810"/>
                    <a:pt x="419100" y="501650"/>
                  </a:cubicBezTo>
                  <a:cubicBezTo>
                    <a:pt x="430530" y="494030"/>
                    <a:pt x="447040" y="491490"/>
                    <a:pt x="459740" y="492760"/>
                  </a:cubicBezTo>
                  <a:cubicBezTo>
                    <a:pt x="472440" y="494030"/>
                    <a:pt x="487680" y="500380"/>
                    <a:pt x="496570" y="509270"/>
                  </a:cubicBezTo>
                  <a:cubicBezTo>
                    <a:pt x="505460" y="518160"/>
                    <a:pt x="514350" y="532130"/>
                    <a:pt x="515620" y="546100"/>
                  </a:cubicBezTo>
                  <a:cubicBezTo>
                    <a:pt x="516890" y="562610"/>
                    <a:pt x="508000" y="590550"/>
                    <a:pt x="496570" y="603250"/>
                  </a:cubicBezTo>
                  <a:cubicBezTo>
                    <a:pt x="487680" y="613410"/>
                    <a:pt x="472440" y="618490"/>
                    <a:pt x="459740" y="619760"/>
                  </a:cubicBezTo>
                  <a:cubicBezTo>
                    <a:pt x="447040" y="622300"/>
                    <a:pt x="436880" y="622300"/>
                    <a:pt x="419100" y="610870"/>
                  </a:cubicBezTo>
                  <a:cubicBezTo>
                    <a:pt x="350520" y="568960"/>
                    <a:pt x="58420" y="194310"/>
                    <a:pt x="15240" y="113030"/>
                  </a:cubicBezTo>
                  <a:cubicBezTo>
                    <a:pt x="3810" y="91440"/>
                    <a:pt x="0" y="81280"/>
                    <a:pt x="1270" y="66040"/>
                  </a:cubicBezTo>
                  <a:cubicBezTo>
                    <a:pt x="2540" y="50800"/>
                    <a:pt x="10160" y="31750"/>
                    <a:pt x="21590" y="20320"/>
                  </a:cubicBezTo>
                  <a:cubicBezTo>
                    <a:pt x="35560" y="8890"/>
                    <a:pt x="66040" y="0"/>
                    <a:pt x="83820" y="2540"/>
                  </a:cubicBezTo>
                  <a:cubicBezTo>
                    <a:pt x="100330" y="3810"/>
                    <a:pt x="127000" y="27940"/>
                    <a:pt x="127000" y="27940"/>
                  </a:cubicBezTo>
                </a:path>
              </a:pathLst>
            </a:custGeom>
            <a:solidFill>
              <a:srgbClr val="E7191F"/>
            </a:solidFill>
            <a:ln cap="sq">
              <a:noFill/>
              <a:prstDash val="solid"/>
              <a:miter/>
            </a:ln>
          </p:spPr>
        </p:sp>
      </p:grpSp>
      <p:grpSp>
        <p:nvGrpSpPr>
          <p:cNvPr name="Group 13" id="13"/>
          <p:cNvGrpSpPr/>
          <p:nvPr/>
        </p:nvGrpSpPr>
        <p:grpSpPr>
          <a:xfrm rot="0">
            <a:off x="7293293" y="3079433"/>
            <a:ext cx="633412" cy="215265"/>
            <a:chOff x="0" y="0"/>
            <a:chExt cx="844550" cy="287020"/>
          </a:xfrm>
        </p:grpSpPr>
        <p:sp>
          <p:nvSpPr>
            <p:cNvPr name="Freeform 14" id="14"/>
            <p:cNvSpPr/>
            <p:nvPr/>
          </p:nvSpPr>
          <p:spPr>
            <a:xfrm flipH="false" flipV="false" rot="0">
              <a:off x="50800" y="48260"/>
              <a:ext cx="742950" cy="199390"/>
            </a:xfrm>
            <a:custGeom>
              <a:avLst/>
              <a:gdLst/>
              <a:ahLst/>
              <a:cxnLst/>
              <a:rect r="r" b="b" t="t" l="l"/>
              <a:pathLst>
                <a:path h="199390" w="742950">
                  <a:moveTo>
                    <a:pt x="68580" y="35560"/>
                  </a:moveTo>
                  <a:cubicBezTo>
                    <a:pt x="712470" y="11430"/>
                    <a:pt x="720090" y="19050"/>
                    <a:pt x="728980" y="34290"/>
                  </a:cubicBezTo>
                  <a:cubicBezTo>
                    <a:pt x="739140" y="50800"/>
                    <a:pt x="742950" y="86360"/>
                    <a:pt x="736600" y="105410"/>
                  </a:cubicBezTo>
                  <a:cubicBezTo>
                    <a:pt x="731520" y="120650"/>
                    <a:pt x="718820" y="134620"/>
                    <a:pt x="704850" y="142240"/>
                  </a:cubicBezTo>
                  <a:cubicBezTo>
                    <a:pt x="692150" y="149860"/>
                    <a:pt x="673100" y="154940"/>
                    <a:pt x="657860" y="152400"/>
                  </a:cubicBezTo>
                  <a:cubicBezTo>
                    <a:pt x="642620" y="151130"/>
                    <a:pt x="623570" y="144780"/>
                    <a:pt x="613410" y="132080"/>
                  </a:cubicBezTo>
                  <a:cubicBezTo>
                    <a:pt x="599440" y="118110"/>
                    <a:pt x="588010" y="85090"/>
                    <a:pt x="590550" y="64770"/>
                  </a:cubicBezTo>
                  <a:cubicBezTo>
                    <a:pt x="591820" y="48260"/>
                    <a:pt x="599440" y="31750"/>
                    <a:pt x="613410" y="21590"/>
                  </a:cubicBezTo>
                  <a:cubicBezTo>
                    <a:pt x="628650" y="8890"/>
                    <a:pt x="661670" y="0"/>
                    <a:pt x="681990" y="2540"/>
                  </a:cubicBezTo>
                  <a:cubicBezTo>
                    <a:pt x="698500" y="3810"/>
                    <a:pt x="713740" y="15240"/>
                    <a:pt x="723900" y="26670"/>
                  </a:cubicBezTo>
                  <a:cubicBezTo>
                    <a:pt x="734060" y="39370"/>
                    <a:pt x="741680" y="57150"/>
                    <a:pt x="741680" y="72390"/>
                  </a:cubicBezTo>
                  <a:cubicBezTo>
                    <a:pt x="742950" y="87630"/>
                    <a:pt x="739140" y="106680"/>
                    <a:pt x="728980" y="119380"/>
                  </a:cubicBezTo>
                  <a:cubicBezTo>
                    <a:pt x="716280" y="134620"/>
                    <a:pt x="694690" y="146050"/>
                    <a:pt x="665480" y="153670"/>
                  </a:cubicBezTo>
                  <a:cubicBezTo>
                    <a:pt x="609600" y="167640"/>
                    <a:pt x="501650" y="152400"/>
                    <a:pt x="410210" y="157480"/>
                  </a:cubicBezTo>
                  <a:cubicBezTo>
                    <a:pt x="303530" y="162560"/>
                    <a:pt x="125730" y="199390"/>
                    <a:pt x="64770" y="186690"/>
                  </a:cubicBezTo>
                  <a:cubicBezTo>
                    <a:pt x="40640" y="181610"/>
                    <a:pt x="27940" y="172720"/>
                    <a:pt x="17780" y="160020"/>
                  </a:cubicBezTo>
                  <a:cubicBezTo>
                    <a:pt x="6350" y="147320"/>
                    <a:pt x="0" y="125730"/>
                    <a:pt x="0" y="109220"/>
                  </a:cubicBezTo>
                  <a:cubicBezTo>
                    <a:pt x="0" y="92710"/>
                    <a:pt x="8890" y="71120"/>
                    <a:pt x="20320" y="59690"/>
                  </a:cubicBezTo>
                  <a:cubicBezTo>
                    <a:pt x="31750" y="46990"/>
                    <a:pt x="68580" y="35560"/>
                    <a:pt x="68580" y="35560"/>
                  </a:cubicBezTo>
                </a:path>
              </a:pathLst>
            </a:custGeom>
            <a:solidFill>
              <a:srgbClr val="E7191F"/>
            </a:solidFill>
            <a:ln cap="sq">
              <a:noFill/>
              <a:prstDash val="solid"/>
              <a:miter/>
            </a:ln>
          </p:spPr>
        </p:sp>
      </p:grpSp>
      <p:sp>
        <p:nvSpPr>
          <p:cNvPr name="TextBox 15" id="15"/>
          <p:cNvSpPr txBox="true"/>
          <p:nvPr/>
        </p:nvSpPr>
        <p:spPr>
          <a:xfrm rot="0">
            <a:off x="913965" y="1024754"/>
            <a:ext cx="16829672" cy="9708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916"/>
              </a:lnSpc>
              <a:spcBef>
                <a:spcPct val="0"/>
              </a:spcBef>
            </a:pPr>
            <a:r>
              <a:rPr lang="en-US" b="true" sz="5654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Proof Read when you’re finished!</a:t>
            </a:r>
          </a:p>
        </p:txBody>
      </p:sp>
      <p:pic>
        <p:nvPicPr>
          <p:cNvPr name="Picture 16" id="16"/>
          <p:cNvPicPr>
            <a:picLocks noChangeAspect="true"/>
          </p:cNvPicPr>
          <p:nvPr/>
        </p:nvPicPr>
        <p:blipFill>
          <a:blip r:embed="rId5"/>
          <a:stretch>
            <a:fillRect/>
          </a:stretch>
        </p:blipFill>
        <p:spPr>
          <a:xfrm rot="0">
            <a:off x="9636191" y="3946491"/>
            <a:ext cx="8599343" cy="6323583"/>
          </a:xfrm>
          <a:prstGeom prst="rect">
            <a:avLst/>
          </a:prstGeom>
        </p:spPr>
      </p:pic>
      <p:grpSp>
        <p:nvGrpSpPr>
          <p:cNvPr name="Group 17" id="17"/>
          <p:cNvGrpSpPr/>
          <p:nvPr/>
        </p:nvGrpSpPr>
        <p:grpSpPr>
          <a:xfrm rot="0">
            <a:off x="8516302" y="7417118"/>
            <a:ext cx="3054667" cy="1499235"/>
            <a:chOff x="0" y="0"/>
            <a:chExt cx="4072890" cy="1998980"/>
          </a:xfrm>
        </p:grpSpPr>
        <p:sp>
          <p:nvSpPr>
            <p:cNvPr name="Freeform 18" id="18"/>
            <p:cNvSpPr/>
            <p:nvPr/>
          </p:nvSpPr>
          <p:spPr>
            <a:xfrm flipH="false" flipV="false" rot="0">
              <a:off x="50800" y="48260"/>
              <a:ext cx="3972560" cy="1918970"/>
            </a:xfrm>
            <a:custGeom>
              <a:avLst/>
              <a:gdLst/>
              <a:ahLst/>
              <a:cxnLst/>
              <a:rect r="r" b="b" t="t" l="l"/>
              <a:pathLst>
                <a:path h="1918970" w="3972560">
                  <a:moveTo>
                    <a:pt x="124460" y="44450"/>
                  </a:moveTo>
                  <a:cubicBezTo>
                    <a:pt x="242570" y="355600"/>
                    <a:pt x="285750" y="440690"/>
                    <a:pt x="323850" y="509270"/>
                  </a:cubicBezTo>
                  <a:cubicBezTo>
                    <a:pt x="354330" y="566420"/>
                    <a:pt x="375920" y="605790"/>
                    <a:pt x="416560" y="660400"/>
                  </a:cubicBezTo>
                  <a:cubicBezTo>
                    <a:pt x="471170" y="736600"/>
                    <a:pt x="533400" y="829310"/>
                    <a:pt x="631190" y="915670"/>
                  </a:cubicBezTo>
                  <a:cubicBezTo>
                    <a:pt x="772160" y="1040130"/>
                    <a:pt x="1045210" y="1196340"/>
                    <a:pt x="1215390" y="1295400"/>
                  </a:cubicBezTo>
                  <a:cubicBezTo>
                    <a:pt x="1342390" y="1367790"/>
                    <a:pt x="1441450" y="1418590"/>
                    <a:pt x="1557020" y="1468120"/>
                  </a:cubicBezTo>
                  <a:cubicBezTo>
                    <a:pt x="1668780" y="1515110"/>
                    <a:pt x="1774190" y="1546860"/>
                    <a:pt x="1896110" y="1584960"/>
                  </a:cubicBezTo>
                  <a:cubicBezTo>
                    <a:pt x="2039620" y="1630680"/>
                    <a:pt x="2221230" y="1689100"/>
                    <a:pt x="2363470" y="1719580"/>
                  </a:cubicBezTo>
                  <a:cubicBezTo>
                    <a:pt x="2482850" y="1746250"/>
                    <a:pt x="2562860" y="1758950"/>
                    <a:pt x="2693670" y="1769110"/>
                  </a:cubicBezTo>
                  <a:cubicBezTo>
                    <a:pt x="2884170" y="1784350"/>
                    <a:pt x="3247390" y="1803400"/>
                    <a:pt x="3398520" y="1778000"/>
                  </a:cubicBezTo>
                  <a:cubicBezTo>
                    <a:pt x="3472180" y="1765300"/>
                    <a:pt x="3512820" y="1733550"/>
                    <a:pt x="3561080" y="1720850"/>
                  </a:cubicBezTo>
                  <a:cubicBezTo>
                    <a:pt x="3596640" y="1710690"/>
                    <a:pt x="3619500" y="1714500"/>
                    <a:pt x="3658870" y="1701800"/>
                  </a:cubicBezTo>
                  <a:cubicBezTo>
                    <a:pt x="3722370" y="1684020"/>
                    <a:pt x="3853180" y="1604010"/>
                    <a:pt x="3901440" y="1602740"/>
                  </a:cubicBezTo>
                  <a:cubicBezTo>
                    <a:pt x="3920490" y="1601470"/>
                    <a:pt x="3933190" y="1606550"/>
                    <a:pt x="3944620" y="1617980"/>
                  </a:cubicBezTo>
                  <a:cubicBezTo>
                    <a:pt x="3957320" y="1629410"/>
                    <a:pt x="3971290" y="1659890"/>
                    <a:pt x="3971290" y="1678940"/>
                  </a:cubicBezTo>
                  <a:cubicBezTo>
                    <a:pt x="3971290" y="1694180"/>
                    <a:pt x="3963670" y="1709420"/>
                    <a:pt x="3953510" y="1720850"/>
                  </a:cubicBezTo>
                  <a:cubicBezTo>
                    <a:pt x="3944620" y="1731010"/>
                    <a:pt x="3929380" y="1742440"/>
                    <a:pt x="3914140" y="1743710"/>
                  </a:cubicBezTo>
                  <a:cubicBezTo>
                    <a:pt x="3896360" y="1746250"/>
                    <a:pt x="3864610" y="1736090"/>
                    <a:pt x="3849370" y="1724660"/>
                  </a:cubicBezTo>
                  <a:cubicBezTo>
                    <a:pt x="3837940" y="1714500"/>
                    <a:pt x="3831590" y="1697990"/>
                    <a:pt x="3829050" y="1684020"/>
                  </a:cubicBezTo>
                  <a:cubicBezTo>
                    <a:pt x="3826510" y="1670050"/>
                    <a:pt x="3829050" y="1652270"/>
                    <a:pt x="3837940" y="1639570"/>
                  </a:cubicBezTo>
                  <a:cubicBezTo>
                    <a:pt x="3848100" y="1623060"/>
                    <a:pt x="3874770" y="1605280"/>
                    <a:pt x="3893820" y="1602740"/>
                  </a:cubicBezTo>
                  <a:cubicBezTo>
                    <a:pt x="3909060" y="1600200"/>
                    <a:pt x="3925570" y="1605280"/>
                    <a:pt x="3938270" y="1612900"/>
                  </a:cubicBezTo>
                  <a:cubicBezTo>
                    <a:pt x="3949700" y="1620520"/>
                    <a:pt x="3962400" y="1633220"/>
                    <a:pt x="3966210" y="1648460"/>
                  </a:cubicBezTo>
                  <a:cubicBezTo>
                    <a:pt x="3972560" y="1666240"/>
                    <a:pt x="3971290" y="1695450"/>
                    <a:pt x="3958590" y="1714500"/>
                  </a:cubicBezTo>
                  <a:cubicBezTo>
                    <a:pt x="3940810" y="1742440"/>
                    <a:pt x="3901440" y="1761490"/>
                    <a:pt x="3849370" y="1784350"/>
                  </a:cubicBezTo>
                  <a:cubicBezTo>
                    <a:pt x="3752850" y="1826260"/>
                    <a:pt x="3558540" y="1879600"/>
                    <a:pt x="3398520" y="1898650"/>
                  </a:cubicBezTo>
                  <a:cubicBezTo>
                    <a:pt x="3225800" y="1918970"/>
                    <a:pt x="3009900" y="1898650"/>
                    <a:pt x="2849880" y="1892300"/>
                  </a:cubicBezTo>
                  <a:cubicBezTo>
                    <a:pt x="2725420" y="1888490"/>
                    <a:pt x="2612390" y="1883410"/>
                    <a:pt x="2518410" y="1871980"/>
                  </a:cubicBezTo>
                  <a:cubicBezTo>
                    <a:pt x="2447290" y="1863090"/>
                    <a:pt x="2409190" y="1855470"/>
                    <a:pt x="2332990" y="1837690"/>
                  </a:cubicBezTo>
                  <a:cubicBezTo>
                    <a:pt x="2208530" y="1809750"/>
                    <a:pt x="1993900" y="1753870"/>
                    <a:pt x="1847850" y="1705610"/>
                  </a:cubicBezTo>
                  <a:cubicBezTo>
                    <a:pt x="1722120" y="1663700"/>
                    <a:pt x="1617980" y="1621790"/>
                    <a:pt x="1504950" y="1570990"/>
                  </a:cubicBezTo>
                  <a:cubicBezTo>
                    <a:pt x="1386840" y="1518920"/>
                    <a:pt x="1262380" y="1455420"/>
                    <a:pt x="1154430" y="1394460"/>
                  </a:cubicBezTo>
                  <a:cubicBezTo>
                    <a:pt x="1056640" y="1341120"/>
                    <a:pt x="976630" y="1290320"/>
                    <a:pt x="882650" y="1228090"/>
                  </a:cubicBezTo>
                  <a:cubicBezTo>
                    <a:pt x="774700" y="1159510"/>
                    <a:pt x="623570" y="1065530"/>
                    <a:pt x="544830" y="999490"/>
                  </a:cubicBezTo>
                  <a:cubicBezTo>
                    <a:pt x="497840" y="958850"/>
                    <a:pt x="480060" y="938530"/>
                    <a:pt x="440690" y="890270"/>
                  </a:cubicBezTo>
                  <a:cubicBezTo>
                    <a:pt x="375920" y="812800"/>
                    <a:pt x="278130" y="683260"/>
                    <a:pt x="212090" y="567690"/>
                  </a:cubicBezTo>
                  <a:cubicBezTo>
                    <a:pt x="143510" y="450850"/>
                    <a:pt x="73660" y="284480"/>
                    <a:pt x="38100" y="191770"/>
                  </a:cubicBezTo>
                  <a:cubicBezTo>
                    <a:pt x="19050" y="140970"/>
                    <a:pt x="1270" y="100330"/>
                    <a:pt x="0" y="69850"/>
                  </a:cubicBezTo>
                  <a:cubicBezTo>
                    <a:pt x="0" y="52070"/>
                    <a:pt x="5080" y="38100"/>
                    <a:pt x="12700" y="26670"/>
                  </a:cubicBezTo>
                  <a:cubicBezTo>
                    <a:pt x="21590" y="15240"/>
                    <a:pt x="39370" y="6350"/>
                    <a:pt x="52070" y="2540"/>
                  </a:cubicBezTo>
                  <a:cubicBezTo>
                    <a:pt x="62230" y="0"/>
                    <a:pt x="72390" y="0"/>
                    <a:pt x="82550" y="3810"/>
                  </a:cubicBezTo>
                  <a:cubicBezTo>
                    <a:pt x="96520" y="10160"/>
                    <a:pt x="124460" y="44450"/>
                    <a:pt x="124460" y="44450"/>
                  </a:cubicBezTo>
                </a:path>
              </a:pathLst>
            </a:custGeom>
            <a:solidFill>
              <a:srgbClr val="E7191F"/>
            </a:solidFill>
            <a:ln cap="sq">
              <a:noFill/>
              <a:prstDash val="solid"/>
              <a:miter/>
            </a:ln>
          </p:spPr>
        </p:sp>
      </p:grpSp>
      <p:grpSp>
        <p:nvGrpSpPr>
          <p:cNvPr name="Group 19" id="19"/>
          <p:cNvGrpSpPr/>
          <p:nvPr/>
        </p:nvGrpSpPr>
        <p:grpSpPr>
          <a:xfrm rot="0">
            <a:off x="10925175" y="8462010"/>
            <a:ext cx="842010" cy="784860"/>
            <a:chOff x="0" y="0"/>
            <a:chExt cx="1122680" cy="1046480"/>
          </a:xfrm>
        </p:grpSpPr>
        <p:sp>
          <p:nvSpPr>
            <p:cNvPr name="Freeform 20" id="20"/>
            <p:cNvSpPr/>
            <p:nvPr/>
          </p:nvSpPr>
          <p:spPr>
            <a:xfrm flipH="false" flipV="false" rot="0">
              <a:off x="46990" y="50800"/>
              <a:ext cx="1024890" cy="947420"/>
            </a:xfrm>
            <a:custGeom>
              <a:avLst/>
              <a:gdLst/>
              <a:ahLst/>
              <a:cxnLst/>
              <a:rect r="r" b="b" t="t" l="l"/>
              <a:pathLst>
                <a:path h="947420" w="1024890">
                  <a:moveTo>
                    <a:pt x="83820" y="0"/>
                  </a:moveTo>
                  <a:cubicBezTo>
                    <a:pt x="477520" y="54610"/>
                    <a:pt x="770890" y="50800"/>
                    <a:pt x="873760" y="66040"/>
                  </a:cubicBezTo>
                  <a:cubicBezTo>
                    <a:pt x="914400" y="72390"/>
                    <a:pt x="935990" y="72390"/>
                    <a:pt x="958850" y="87630"/>
                  </a:cubicBezTo>
                  <a:cubicBezTo>
                    <a:pt x="980440" y="101600"/>
                    <a:pt x="996950" y="127000"/>
                    <a:pt x="1008380" y="152400"/>
                  </a:cubicBezTo>
                  <a:cubicBezTo>
                    <a:pt x="1021080" y="181610"/>
                    <a:pt x="1024890" y="209550"/>
                    <a:pt x="1023620" y="254000"/>
                  </a:cubicBezTo>
                  <a:cubicBezTo>
                    <a:pt x="1021080" y="339090"/>
                    <a:pt x="961390" y="506730"/>
                    <a:pt x="941070" y="622300"/>
                  </a:cubicBezTo>
                  <a:cubicBezTo>
                    <a:pt x="922020" y="722630"/>
                    <a:pt x="922020" y="858520"/>
                    <a:pt x="899160" y="904240"/>
                  </a:cubicBezTo>
                  <a:cubicBezTo>
                    <a:pt x="890270" y="922020"/>
                    <a:pt x="881380" y="929640"/>
                    <a:pt x="869950" y="937260"/>
                  </a:cubicBezTo>
                  <a:cubicBezTo>
                    <a:pt x="857250" y="943610"/>
                    <a:pt x="840740" y="947420"/>
                    <a:pt x="825500" y="944880"/>
                  </a:cubicBezTo>
                  <a:cubicBezTo>
                    <a:pt x="808990" y="939800"/>
                    <a:pt x="782320" y="920750"/>
                    <a:pt x="773430" y="905510"/>
                  </a:cubicBezTo>
                  <a:cubicBezTo>
                    <a:pt x="765810" y="892810"/>
                    <a:pt x="765810" y="875030"/>
                    <a:pt x="768350" y="862330"/>
                  </a:cubicBezTo>
                  <a:cubicBezTo>
                    <a:pt x="770890" y="848360"/>
                    <a:pt x="779780" y="833120"/>
                    <a:pt x="791210" y="824230"/>
                  </a:cubicBezTo>
                  <a:cubicBezTo>
                    <a:pt x="801370" y="814070"/>
                    <a:pt x="817880" y="807720"/>
                    <a:pt x="831850" y="806450"/>
                  </a:cubicBezTo>
                  <a:cubicBezTo>
                    <a:pt x="845820" y="806450"/>
                    <a:pt x="862330" y="808990"/>
                    <a:pt x="875030" y="817880"/>
                  </a:cubicBezTo>
                  <a:cubicBezTo>
                    <a:pt x="889000" y="829310"/>
                    <a:pt x="904240" y="857250"/>
                    <a:pt x="905510" y="875030"/>
                  </a:cubicBezTo>
                  <a:cubicBezTo>
                    <a:pt x="906780" y="890270"/>
                    <a:pt x="901700" y="905510"/>
                    <a:pt x="891540" y="916940"/>
                  </a:cubicBezTo>
                  <a:cubicBezTo>
                    <a:pt x="880110" y="930910"/>
                    <a:pt x="850900" y="944880"/>
                    <a:pt x="833120" y="944880"/>
                  </a:cubicBezTo>
                  <a:cubicBezTo>
                    <a:pt x="819150" y="946150"/>
                    <a:pt x="802640" y="939800"/>
                    <a:pt x="792480" y="929640"/>
                  </a:cubicBezTo>
                  <a:cubicBezTo>
                    <a:pt x="779780" y="916940"/>
                    <a:pt x="770890" y="900430"/>
                    <a:pt x="767080" y="868680"/>
                  </a:cubicBezTo>
                  <a:cubicBezTo>
                    <a:pt x="755650" y="767080"/>
                    <a:pt x="962660" y="311150"/>
                    <a:pt x="871220" y="200660"/>
                  </a:cubicBezTo>
                  <a:cubicBezTo>
                    <a:pt x="788670" y="99060"/>
                    <a:pt x="462280" y="187960"/>
                    <a:pt x="312420" y="173990"/>
                  </a:cubicBezTo>
                  <a:cubicBezTo>
                    <a:pt x="213360" y="166370"/>
                    <a:pt x="114300" y="163830"/>
                    <a:pt x="63500" y="143510"/>
                  </a:cubicBezTo>
                  <a:cubicBezTo>
                    <a:pt x="36830" y="132080"/>
                    <a:pt x="17780" y="120650"/>
                    <a:pt x="8890" y="104140"/>
                  </a:cubicBezTo>
                  <a:cubicBezTo>
                    <a:pt x="0" y="88900"/>
                    <a:pt x="0" y="68580"/>
                    <a:pt x="3810" y="53340"/>
                  </a:cubicBezTo>
                  <a:cubicBezTo>
                    <a:pt x="7620" y="38100"/>
                    <a:pt x="20320" y="20320"/>
                    <a:pt x="33020" y="11430"/>
                  </a:cubicBezTo>
                  <a:cubicBezTo>
                    <a:pt x="46990" y="2540"/>
                    <a:pt x="83820" y="0"/>
                    <a:pt x="83820" y="0"/>
                  </a:cubicBezTo>
                </a:path>
              </a:pathLst>
            </a:custGeom>
            <a:solidFill>
              <a:srgbClr val="E7191F"/>
            </a:solidFill>
            <a:ln cap="sq">
              <a:noFill/>
              <a:prstDash val="solid"/>
              <a:miter/>
            </a:ln>
          </p:spPr>
        </p:sp>
      </p:grpSp>
      <p:grpSp>
        <p:nvGrpSpPr>
          <p:cNvPr name="Group 21" id="21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22" id="22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23" id="23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24" id="24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0" r="0" b="0"/>
            </a:stretch>
          </a:blipFill>
        </p:spPr>
      </p:sp>
      <p:sp>
        <p:nvSpPr>
          <p:cNvPr name="TextBox 25" id="25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S3</a:t>
            </a:r>
          </a:p>
        </p:txBody>
      </p:sp>
    </p:spTree>
  </p:cSld>
  <p:clrMapOvr>
    <a:masterClrMapping/>
  </p:clrMapOvr>
</p:sld>
</file>

<file path=ppt/slides/slide4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5" id="5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TextBox 6" id="6"/>
          <p:cNvSpPr txBox="true"/>
          <p:nvPr/>
        </p:nvSpPr>
        <p:spPr>
          <a:xfrm rot="0">
            <a:off x="2515780" y="3431181"/>
            <a:ext cx="14418114" cy="547866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8915"/>
              </a:lnSpc>
            </a:pPr>
            <a:r>
              <a:rPr lang="en-US" sz="356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I can revise my draft story to make it clearer</a:t>
            </a:r>
          </a:p>
          <a:p>
            <a:pPr algn="just">
              <a:lnSpc>
                <a:spcPts val="8915"/>
              </a:lnSpc>
            </a:pPr>
            <a:r>
              <a:rPr lang="en-US" sz="356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I can fix capitals, punctuation, and spelling.</a:t>
            </a:r>
          </a:p>
          <a:p>
            <a:pPr algn="just">
              <a:lnSpc>
                <a:spcPts val="8915"/>
              </a:lnSpc>
            </a:pPr>
            <a:r>
              <a:rPr lang="en-US" sz="356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I can type my sto</a:t>
            </a:r>
            <a:r>
              <a:rPr lang="en-US" sz="356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ry and give it a great title.</a:t>
            </a:r>
          </a:p>
          <a:p>
            <a:pPr algn="just">
              <a:lnSpc>
                <a:spcPts val="8915"/>
              </a:lnSpc>
            </a:pPr>
            <a:r>
              <a:rPr lang="en-US" sz="356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I can publish a book!</a:t>
            </a:r>
          </a:p>
          <a:p>
            <a:pPr algn="just">
              <a:lnSpc>
                <a:spcPts val="8915"/>
              </a:lnSpc>
            </a:pPr>
            <a:r>
              <a:rPr lang="en-US" sz="356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I can make an AI picture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1313072" y="2183924"/>
            <a:ext cx="7922185" cy="9664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837"/>
              </a:lnSpc>
              <a:spcBef>
                <a:spcPct val="0"/>
              </a:spcBef>
            </a:pPr>
            <a:r>
              <a:rPr lang="en-US" b="true" sz="5598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Learning Objectives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280485" y="9529003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S1</a:t>
            </a:r>
          </a:p>
        </p:txBody>
      </p:sp>
      <p:grpSp>
        <p:nvGrpSpPr>
          <p:cNvPr name="Group 9" id="9"/>
          <p:cNvGrpSpPr/>
          <p:nvPr/>
        </p:nvGrpSpPr>
        <p:grpSpPr>
          <a:xfrm rot="0">
            <a:off x="1313072" y="3668332"/>
            <a:ext cx="855437" cy="855440"/>
            <a:chOff x="0" y="0"/>
            <a:chExt cx="225298" cy="225298"/>
          </a:xfrm>
        </p:grpSpPr>
        <p:sp>
          <p:nvSpPr>
            <p:cNvPr name="Freeform 10" id="10"/>
            <p:cNvSpPr/>
            <p:nvPr/>
          </p:nvSpPr>
          <p:spPr>
            <a:xfrm flipH="false" flipV="false" rot="0">
              <a:off x="0" y="0"/>
              <a:ext cx="225298" cy="225298"/>
            </a:xfrm>
            <a:custGeom>
              <a:avLst/>
              <a:gdLst/>
              <a:ahLst/>
              <a:cxnLst/>
              <a:rect r="r" b="b" t="t" l="l"/>
              <a:pathLst>
                <a:path h="225298" w="225298">
                  <a:moveTo>
                    <a:pt x="225298" y="112649"/>
                  </a:moveTo>
                  <a:lnTo>
                    <a:pt x="225298" y="112649"/>
                  </a:lnTo>
                  <a:cubicBezTo>
                    <a:pt x="225298" y="174863"/>
                    <a:pt x="174863" y="225298"/>
                    <a:pt x="112649" y="225298"/>
                  </a:cubicBezTo>
                  <a:lnTo>
                    <a:pt x="112649" y="225298"/>
                  </a:lnTo>
                  <a:cubicBezTo>
                    <a:pt x="50435" y="225298"/>
                    <a:pt x="0" y="174863"/>
                    <a:pt x="0" y="112649"/>
                  </a:cubicBezTo>
                  <a:lnTo>
                    <a:pt x="0" y="112649"/>
                  </a:lnTo>
                  <a:cubicBezTo>
                    <a:pt x="0" y="50435"/>
                    <a:pt x="50435" y="0"/>
                    <a:pt x="112649" y="0"/>
                  </a:cubicBezTo>
                  <a:lnTo>
                    <a:pt x="112649" y="0"/>
                  </a:lnTo>
                  <a:cubicBezTo>
                    <a:pt x="174863" y="0"/>
                    <a:pt x="225298" y="50435"/>
                    <a:pt x="225298" y="112649"/>
                  </a:cubicBezTo>
                  <a:close/>
                </a:path>
              </a:pathLst>
            </a:custGeom>
            <a:solidFill>
              <a:srgbClr val="FFFFFF"/>
            </a:solidFill>
            <a:ln w="47625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name="TextBox 11" id="11"/>
            <p:cNvSpPr txBox="true"/>
            <p:nvPr/>
          </p:nvSpPr>
          <p:spPr>
            <a:xfrm>
              <a:off x="0" y="-38100"/>
              <a:ext cx="225298" cy="26339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12" id="12"/>
          <p:cNvGrpSpPr/>
          <p:nvPr/>
        </p:nvGrpSpPr>
        <p:grpSpPr>
          <a:xfrm rot="0">
            <a:off x="1313072" y="4815914"/>
            <a:ext cx="855437" cy="855440"/>
            <a:chOff x="0" y="0"/>
            <a:chExt cx="225298" cy="225298"/>
          </a:xfrm>
        </p:grpSpPr>
        <p:sp>
          <p:nvSpPr>
            <p:cNvPr name="Freeform 13" id="13"/>
            <p:cNvSpPr/>
            <p:nvPr/>
          </p:nvSpPr>
          <p:spPr>
            <a:xfrm flipH="false" flipV="false" rot="0">
              <a:off x="0" y="0"/>
              <a:ext cx="225298" cy="225298"/>
            </a:xfrm>
            <a:custGeom>
              <a:avLst/>
              <a:gdLst/>
              <a:ahLst/>
              <a:cxnLst/>
              <a:rect r="r" b="b" t="t" l="l"/>
              <a:pathLst>
                <a:path h="225298" w="225298">
                  <a:moveTo>
                    <a:pt x="225298" y="112649"/>
                  </a:moveTo>
                  <a:lnTo>
                    <a:pt x="225298" y="112649"/>
                  </a:lnTo>
                  <a:cubicBezTo>
                    <a:pt x="225298" y="174863"/>
                    <a:pt x="174863" y="225298"/>
                    <a:pt x="112649" y="225298"/>
                  </a:cubicBezTo>
                  <a:lnTo>
                    <a:pt x="112649" y="225298"/>
                  </a:lnTo>
                  <a:cubicBezTo>
                    <a:pt x="50435" y="225298"/>
                    <a:pt x="0" y="174863"/>
                    <a:pt x="0" y="112649"/>
                  </a:cubicBezTo>
                  <a:lnTo>
                    <a:pt x="0" y="112649"/>
                  </a:lnTo>
                  <a:cubicBezTo>
                    <a:pt x="0" y="50435"/>
                    <a:pt x="50435" y="0"/>
                    <a:pt x="112649" y="0"/>
                  </a:cubicBezTo>
                  <a:lnTo>
                    <a:pt x="112649" y="0"/>
                  </a:lnTo>
                  <a:cubicBezTo>
                    <a:pt x="174863" y="0"/>
                    <a:pt x="225298" y="50435"/>
                    <a:pt x="225298" y="112649"/>
                  </a:cubicBezTo>
                  <a:close/>
                </a:path>
              </a:pathLst>
            </a:custGeom>
            <a:solidFill>
              <a:srgbClr val="FFFFFF"/>
            </a:solidFill>
            <a:ln w="47625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name="TextBox 14" id="14"/>
            <p:cNvSpPr txBox="true"/>
            <p:nvPr/>
          </p:nvSpPr>
          <p:spPr>
            <a:xfrm>
              <a:off x="0" y="-38100"/>
              <a:ext cx="225298" cy="26339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15" id="15"/>
          <p:cNvGrpSpPr/>
          <p:nvPr/>
        </p:nvGrpSpPr>
        <p:grpSpPr>
          <a:xfrm rot="0">
            <a:off x="1313072" y="5966629"/>
            <a:ext cx="855437" cy="855440"/>
            <a:chOff x="0" y="0"/>
            <a:chExt cx="225298" cy="225298"/>
          </a:xfrm>
        </p:grpSpPr>
        <p:sp>
          <p:nvSpPr>
            <p:cNvPr name="Freeform 16" id="16"/>
            <p:cNvSpPr/>
            <p:nvPr/>
          </p:nvSpPr>
          <p:spPr>
            <a:xfrm flipH="false" flipV="false" rot="0">
              <a:off x="0" y="0"/>
              <a:ext cx="225298" cy="225298"/>
            </a:xfrm>
            <a:custGeom>
              <a:avLst/>
              <a:gdLst/>
              <a:ahLst/>
              <a:cxnLst/>
              <a:rect r="r" b="b" t="t" l="l"/>
              <a:pathLst>
                <a:path h="225298" w="225298">
                  <a:moveTo>
                    <a:pt x="225298" y="112649"/>
                  </a:moveTo>
                  <a:lnTo>
                    <a:pt x="225298" y="112649"/>
                  </a:lnTo>
                  <a:cubicBezTo>
                    <a:pt x="225298" y="174863"/>
                    <a:pt x="174863" y="225298"/>
                    <a:pt x="112649" y="225298"/>
                  </a:cubicBezTo>
                  <a:lnTo>
                    <a:pt x="112649" y="225298"/>
                  </a:lnTo>
                  <a:cubicBezTo>
                    <a:pt x="50435" y="225298"/>
                    <a:pt x="0" y="174863"/>
                    <a:pt x="0" y="112649"/>
                  </a:cubicBezTo>
                  <a:lnTo>
                    <a:pt x="0" y="112649"/>
                  </a:lnTo>
                  <a:cubicBezTo>
                    <a:pt x="0" y="50435"/>
                    <a:pt x="50435" y="0"/>
                    <a:pt x="112649" y="0"/>
                  </a:cubicBezTo>
                  <a:lnTo>
                    <a:pt x="112649" y="0"/>
                  </a:lnTo>
                  <a:cubicBezTo>
                    <a:pt x="174863" y="0"/>
                    <a:pt x="225298" y="50435"/>
                    <a:pt x="225298" y="112649"/>
                  </a:cubicBezTo>
                  <a:close/>
                </a:path>
              </a:pathLst>
            </a:custGeom>
            <a:solidFill>
              <a:srgbClr val="FFFFFF"/>
            </a:solidFill>
            <a:ln w="47625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name="TextBox 17" id="17"/>
            <p:cNvSpPr txBox="true"/>
            <p:nvPr/>
          </p:nvSpPr>
          <p:spPr>
            <a:xfrm>
              <a:off x="0" y="-38100"/>
              <a:ext cx="225298" cy="26339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18" id="18"/>
          <p:cNvSpPr/>
          <p:nvPr/>
        </p:nvSpPr>
        <p:spPr>
          <a:xfrm flipH="false" flipV="false" rot="0">
            <a:off x="1456767" y="3533127"/>
            <a:ext cx="1059013" cy="852506"/>
          </a:xfrm>
          <a:custGeom>
            <a:avLst/>
            <a:gdLst/>
            <a:ahLst/>
            <a:cxnLst/>
            <a:rect r="r" b="b" t="t" l="l"/>
            <a:pathLst>
              <a:path h="852506" w="1059013">
                <a:moveTo>
                  <a:pt x="0" y="0"/>
                </a:moveTo>
                <a:lnTo>
                  <a:pt x="1059013" y="0"/>
                </a:lnTo>
                <a:lnTo>
                  <a:pt x="1059013" y="852506"/>
                </a:lnTo>
                <a:lnTo>
                  <a:pt x="0" y="85250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9" id="19"/>
          <p:cNvSpPr/>
          <p:nvPr/>
        </p:nvSpPr>
        <p:spPr>
          <a:xfrm flipH="false" flipV="false" rot="0">
            <a:off x="1456767" y="4616568"/>
            <a:ext cx="1059013" cy="852506"/>
          </a:xfrm>
          <a:custGeom>
            <a:avLst/>
            <a:gdLst/>
            <a:ahLst/>
            <a:cxnLst/>
            <a:rect r="r" b="b" t="t" l="l"/>
            <a:pathLst>
              <a:path h="852506" w="1059013">
                <a:moveTo>
                  <a:pt x="0" y="0"/>
                </a:moveTo>
                <a:lnTo>
                  <a:pt x="1059013" y="0"/>
                </a:lnTo>
                <a:lnTo>
                  <a:pt x="1059013" y="852505"/>
                </a:lnTo>
                <a:lnTo>
                  <a:pt x="0" y="85250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20" id="20"/>
          <p:cNvSpPr/>
          <p:nvPr/>
        </p:nvSpPr>
        <p:spPr>
          <a:xfrm flipH="false" flipV="false" rot="0">
            <a:off x="1456767" y="5766604"/>
            <a:ext cx="1059013" cy="852506"/>
          </a:xfrm>
          <a:custGeom>
            <a:avLst/>
            <a:gdLst/>
            <a:ahLst/>
            <a:cxnLst/>
            <a:rect r="r" b="b" t="t" l="l"/>
            <a:pathLst>
              <a:path h="852506" w="1059013">
                <a:moveTo>
                  <a:pt x="0" y="0"/>
                </a:moveTo>
                <a:lnTo>
                  <a:pt x="1059013" y="0"/>
                </a:lnTo>
                <a:lnTo>
                  <a:pt x="1059013" y="852506"/>
                </a:lnTo>
                <a:lnTo>
                  <a:pt x="0" y="85250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21" id="21"/>
          <p:cNvGrpSpPr/>
          <p:nvPr/>
        </p:nvGrpSpPr>
        <p:grpSpPr>
          <a:xfrm rot="0">
            <a:off x="1313072" y="7088776"/>
            <a:ext cx="855437" cy="855440"/>
            <a:chOff x="0" y="0"/>
            <a:chExt cx="225298" cy="225298"/>
          </a:xfrm>
        </p:grpSpPr>
        <p:sp>
          <p:nvSpPr>
            <p:cNvPr name="Freeform 22" id="22"/>
            <p:cNvSpPr/>
            <p:nvPr/>
          </p:nvSpPr>
          <p:spPr>
            <a:xfrm flipH="false" flipV="false" rot="0">
              <a:off x="0" y="0"/>
              <a:ext cx="225298" cy="225298"/>
            </a:xfrm>
            <a:custGeom>
              <a:avLst/>
              <a:gdLst/>
              <a:ahLst/>
              <a:cxnLst/>
              <a:rect r="r" b="b" t="t" l="l"/>
              <a:pathLst>
                <a:path h="225298" w="225298">
                  <a:moveTo>
                    <a:pt x="225298" y="112649"/>
                  </a:moveTo>
                  <a:lnTo>
                    <a:pt x="225298" y="112649"/>
                  </a:lnTo>
                  <a:cubicBezTo>
                    <a:pt x="225298" y="174863"/>
                    <a:pt x="174863" y="225298"/>
                    <a:pt x="112649" y="225298"/>
                  </a:cubicBezTo>
                  <a:lnTo>
                    <a:pt x="112649" y="225298"/>
                  </a:lnTo>
                  <a:cubicBezTo>
                    <a:pt x="50435" y="225298"/>
                    <a:pt x="0" y="174863"/>
                    <a:pt x="0" y="112649"/>
                  </a:cubicBezTo>
                  <a:lnTo>
                    <a:pt x="0" y="112649"/>
                  </a:lnTo>
                  <a:cubicBezTo>
                    <a:pt x="0" y="50435"/>
                    <a:pt x="50435" y="0"/>
                    <a:pt x="112649" y="0"/>
                  </a:cubicBezTo>
                  <a:lnTo>
                    <a:pt x="112649" y="0"/>
                  </a:lnTo>
                  <a:cubicBezTo>
                    <a:pt x="174863" y="0"/>
                    <a:pt x="225298" y="50435"/>
                    <a:pt x="225298" y="112649"/>
                  </a:cubicBezTo>
                  <a:close/>
                </a:path>
              </a:pathLst>
            </a:custGeom>
            <a:solidFill>
              <a:srgbClr val="FFFFFF"/>
            </a:solidFill>
            <a:ln w="47625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name="TextBox 23" id="23"/>
            <p:cNvSpPr txBox="true"/>
            <p:nvPr/>
          </p:nvSpPr>
          <p:spPr>
            <a:xfrm>
              <a:off x="0" y="-38100"/>
              <a:ext cx="225298" cy="26339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24" id="24"/>
          <p:cNvSpPr/>
          <p:nvPr/>
        </p:nvSpPr>
        <p:spPr>
          <a:xfrm flipH="false" flipV="false" rot="0">
            <a:off x="1456767" y="6888751"/>
            <a:ext cx="1059013" cy="852506"/>
          </a:xfrm>
          <a:custGeom>
            <a:avLst/>
            <a:gdLst/>
            <a:ahLst/>
            <a:cxnLst/>
            <a:rect r="r" b="b" t="t" l="l"/>
            <a:pathLst>
              <a:path h="852506" w="1059013">
                <a:moveTo>
                  <a:pt x="0" y="0"/>
                </a:moveTo>
                <a:lnTo>
                  <a:pt x="1059013" y="0"/>
                </a:lnTo>
                <a:lnTo>
                  <a:pt x="1059013" y="852506"/>
                </a:lnTo>
                <a:lnTo>
                  <a:pt x="0" y="85250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25" id="25"/>
          <p:cNvGrpSpPr/>
          <p:nvPr/>
        </p:nvGrpSpPr>
        <p:grpSpPr>
          <a:xfrm rot="0">
            <a:off x="1313072" y="8193739"/>
            <a:ext cx="855437" cy="855440"/>
            <a:chOff x="0" y="0"/>
            <a:chExt cx="225298" cy="225298"/>
          </a:xfrm>
        </p:grpSpPr>
        <p:sp>
          <p:nvSpPr>
            <p:cNvPr name="Freeform 26" id="26"/>
            <p:cNvSpPr/>
            <p:nvPr/>
          </p:nvSpPr>
          <p:spPr>
            <a:xfrm flipH="false" flipV="false" rot="0">
              <a:off x="0" y="0"/>
              <a:ext cx="225298" cy="225298"/>
            </a:xfrm>
            <a:custGeom>
              <a:avLst/>
              <a:gdLst/>
              <a:ahLst/>
              <a:cxnLst/>
              <a:rect r="r" b="b" t="t" l="l"/>
              <a:pathLst>
                <a:path h="225298" w="225298">
                  <a:moveTo>
                    <a:pt x="225298" y="112649"/>
                  </a:moveTo>
                  <a:lnTo>
                    <a:pt x="225298" y="112649"/>
                  </a:lnTo>
                  <a:cubicBezTo>
                    <a:pt x="225298" y="174863"/>
                    <a:pt x="174863" y="225298"/>
                    <a:pt x="112649" y="225298"/>
                  </a:cubicBezTo>
                  <a:lnTo>
                    <a:pt x="112649" y="225298"/>
                  </a:lnTo>
                  <a:cubicBezTo>
                    <a:pt x="50435" y="225298"/>
                    <a:pt x="0" y="174863"/>
                    <a:pt x="0" y="112649"/>
                  </a:cubicBezTo>
                  <a:lnTo>
                    <a:pt x="0" y="112649"/>
                  </a:lnTo>
                  <a:cubicBezTo>
                    <a:pt x="0" y="50435"/>
                    <a:pt x="50435" y="0"/>
                    <a:pt x="112649" y="0"/>
                  </a:cubicBezTo>
                  <a:lnTo>
                    <a:pt x="112649" y="0"/>
                  </a:lnTo>
                  <a:cubicBezTo>
                    <a:pt x="174863" y="0"/>
                    <a:pt x="225298" y="50435"/>
                    <a:pt x="225298" y="112649"/>
                  </a:cubicBezTo>
                  <a:close/>
                </a:path>
              </a:pathLst>
            </a:custGeom>
            <a:solidFill>
              <a:srgbClr val="FFFFFF"/>
            </a:solidFill>
            <a:ln w="47625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name="TextBox 27" id="27"/>
            <p:cNvSpPr txBox="true"/>
            <p:nvPr/>
          </p:nvSpPr>
          <p:spPr>
            <a:xfrm>
              <a:off x="0" y="-38100"/>
              <a:ext cx="225298" cy="26339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28" id="28"/>
          <p:cNvSpPr/>
          <p:nvPr/>
        </p:nvSpPr>
        <p:spPr>
          <a:xfrm flipH="false" flipV="false" rot="0">
            <a:off x="1456767" y="7993714"/>
            <a:ext cx="1059013" cy="852506"/>
          </a:xfrm>
          <a:custGeom>
            <a:avLst/>
            <a:gdLst/>
            <a:ahLst/>
            <a:cxnLst/>
            <a:rect r="r" b="b" t="t" l="l"/>
            <a:pathLst>
              <a:path h="852506" w="1059013">
                <a:moveTo>
                  <a:pt x="0" y="0"/>
                </a:moveTo>
                <a:lnTo>
                  <a:pt x="1059013" y="0"/>
                </a:lnTo>
                <a:lnTo>
                  <a:pt x="1059013" y="852506"/>
                </a:lnTo>
                <a:lnTo>
                  <a:pt x="0" y="85250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4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5" id="5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TextBox 6" id="6"/>
          <p:cNvSpPr txBox="true"/>
          <p:nvPr/>
        </p:nvSpPr>
        <p:spPr>
          <a:xfrm rot="0">
            <a:off x="2791224" y="3757545"/>
            <a:ext cx="12742336" cy="194824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5991"/>
              </a:lnSpc>
              <a:spcBef>
                <a:spcPct val="0"/>
              </a:spcBef>
            </a:pPr>
            <a:r>
              <a:rPr lang="en-US" b="true" sz="11422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What is AI?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217509" y="5883362"/>
            <a:ext cx="17852982" cy="119208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9894"/>
              </a:lnSpc>
              <a:spcBef>
                <a:spcPct val="0"/>
              </a:spcBef>
            </a:pPr>
            <a:r>
              <a:rPr lang="en-US" sz="7067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Optional Add On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S3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5220220" y="2775012"/>
            <a:ext cx="7884345" cy="119208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9894"/>
              </a:lnSpc>
              <a:spcBef>
                <a:spcPct val="0"/>
              </a:spcBef>
            </a:pPr>
            <a:r>
              <a:rPr lang="en-US" sz="7067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G2-5</a:t>
            </a:r>
          </a:p>
        </p:txBody>
      </p:sp>
    </p:spTree>
  </p:cSld>
  <p:clrMapOvr>
    <a:masterClrMapping/>
  </p:clrMapOvr>
</p:sld>
</file>

<file path=ppt/slides/slide4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4404496" y="2522465"/>
            <a:ext cx="9646197" cy="2103469"/>
            <a:chOff x="0" y="0"/>
            <a:chExt cx="2540562" cy="554000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2540562" cy="554000"/>
            </a:xfrm>
            <a:custGeom>
              <a:avLst/>
              <a:gdLst/>
              <a:ahLst/>
              <a:cxnLst/>
              <a:rect r="r" b="b" t="t" l="l"/>
              <a:pathLst>
                <a:path h="554000" w="2540562">
                  <a:moveTo>
                    <a:pt x="20867" y="0"/>
                  </a:moveTo>
                  <a:lnTo>
                    <a:pt x="2519695" y="0"/>
                  </a:lnTo>
                  <a:cubicBezTo>
                    <a:pt x="2531220" y="0"/>
                    <a:pt x="2540562" y="9343"/>
                    <a:pt x="2540562" y="20867"/>
                  </a:cubicBezTo>
                  <a:lnTo>
                    <a:pt x="2540562" y="533133"/>
                  </a:lnTo>
                  <a:cubicBezTo>
                    <a:pt x="2540562" y="544658"/>
                    <a:pt x="2531220" y="554000"/>
                    <a:pt x="2519695" y="554000"/>
                  </a:cubicBezTo>
                  <a:lnTo>
                    <a:pt x="20867" y="554000"/>
                  </a:lnTo>
                  <a:cubicBezTo>
                    <a:pt x="9343" y="554000"/>
                    <a:pt x="0" y="544658"/>
                    <a:pt x="0" y="533133"/>
                  </a:cubicBezTo>
                  <a:lnTo>
                    <a:pt x="0" y="20867"/>
                  </a:lnTo>
                  <a:cubicBezTo>
                    <a:pt x="0" y="9343"/>
                    <a:pt x="9343" y="0"/>
                    <a:pt x="20867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2540562" cy="59210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5" id="5"/>
          <p:cNvSpPr/>
          <p:nvPr/>
        </p:nvSpPr>
        <p:spPr>
          <a:xfrm flipH="false" flipV="false" rot="0">
            <a:off x="1124097" y="4895616"/>
            <a:ext cx="3172137" cy="4114800"/>
          </a:xfrm>
          <a:custGeom>
            <a:avLst/>
            <a:gdLst/>
            <a:ahLst/>
            <a:cxnLst/>
            <a:rect r="r" b="b" t="t" l="l"/>
            <a:pathLst>
              <a:path h="4114800" w="3172137">
                <a:moveTo>
                  <a:pt x="0" y="0"/>
                </a:moveTo>
                <a:lnTo>
                  <a:pt x="3172137" y="0"/>
                </a:lnTo>
                <a:lnTo>
                  <a:pt x="3172137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7012780" y="5003878"/>
            <a:ext cx="3690437" cy="4235796"/>
          </a:xfrm>
          <a:custGeom>
            <a:avLst/>
            <a:gdLst/>
            <a:ahLst/>
            <a:cxnLst/>
            <a:rect r="r" b="b" t="t" l="l"/>
            <a:pathLst>
              <a:path h="4235796" w="3690437">
                <a:moveTo>
                  <a:pt x="0" y="0"/>
                </a:moveTo>
                <a:lnTo>
                  <a:pt x="3690437" y="0"/>
                </a:lnTo>
                <a:lnTo>
                  <a:pt x="3690437" y="4235796"/>
                </a:lnTo>
                <a:lnTo>
                  <a:pt x="0" y="4235796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Freeform 7" id="7"/>
          <p:cNvSpPr/>
          <p:nvPr/>
        </p:nvSpPr>
        <p:spPr>
          <a:xfrm flipH="false" flipV="false" rot="0">
            <a:off x="12396907" y="5003878"/>
            <a:ext cx="4862393" cy="4114800"/>
          </a:xfrm>
          <a:custGeom>
            <a:avLst/>
            <a:gdLst/>
            <a:ahLst/>
            <a:cxnLst/>
            <a:rect r="r" b="b" t="t" l="l"/>
            <a:pathLst>
              <a:path h="4114800" w="4862393">
                <a:moveTo>
                  <a:pt x="0" y="0"/>
                </a:moveTo>
                <a:lnTo>
                  <a:pt x="4862393" y="0"/>
                </a:lnTo>
                <a:lnTo>
                  <a:pt x="4862393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8" id="8"/>
          <p:cNvSpPr txBox="true"/>
          <p:nvPr/>
        </p:nvSpPr>
        <p:spPr>
          <a:xfrm rot="0">
            <a:off x="913965" y="1024754"/>
            <a:ext cx="16829672" cy="9708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916"/>
              </a:lnSpc>
              <a:spcBef>
                <a:spcPct val="0"/>
              </a:spcBef>
            </a:pPr>
            <a:r>
              <a:rPr lang="en-US" b="true" sz="5654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The first question is...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4709959" y="2622558"/>
            <a:ext cx="8868081" cy="173871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4221"/>
              </a:lnSpc>
              <a:spcBef>
                <a:spcPct val="0"/>
              </a:spcBef>
            </a:pPr>
            <a:r>
              <a:rPr lang="en-US" b="true" sz="10158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What is A.I?</a:t>
            </a:r>
          </a:p>
        </p:txBody>
      </p:sp>
      <p:grpSp>
        <p:nvGrpSpPr>
          <p:cNvPr name="Group 10" id="10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11" id="11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12" id="12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13" id="13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l="0" t="0" r="0" b="0"/>
            </a:stretch>
          </a:blipFill>
        </p:spPr>
      </p:sp>
      <p:sp>
        <p:nvSpPr>
          <p:cNvPr name="TextBox 14" id="14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S3</a:t>
            </a:r>
          </a:p>
        </p:txBody>
      </p:sp>
    </p:spTree>
  </p:cSld>
  <p:clrMapOvr>
    <a:masterClrMapping/>
  </p:clrMapOvr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5" id="5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grpSp>
        <p:nvGrpSpPr>
          <p:cNvPr name="Group 6" id="6"/>
          <p:cNvGrpSpPr/>
          <p:nvPr/>
        </p:nvGrpSpPr>
        <p:grpSpPr>
          <a:xfrm rot="0">
            <a:off x="1313072" y="3938606"/>
            <a:ext cx="855437" cy="855440"/>
            <a:chOff x="0" y="0"/>
            <a:chExt cx="225298" cy="225298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225298" cy="225298"/>
            </a:xfrm>
            <a:custGeom>
              <a:avLst/>
              <a:gdLst/>
              <a:ahLst/>
              <a:cxnLst/>
              <a:rect r="r" b="b" t="t" l="l"/>
              <a:pathLst>
                <a:path h="225298" w="225298">
                  <a:moveTo>
                    <a:pt x="225298" y="112649"/>
                  </a:moveTo>
                  <a:lnTo>
                    <a:pt x="225298" y="112649"/>
                  </a:lnTo>
                  <a:cubicBezTo>
                    <a:pt x="225298" y="174863"/>
                    <a:pt x="174863" y="225298"/>
                    <a:pt x="112649" y="225298"/>
                  </a:cubicBezTo>
                  <a:lnTo>
                    <a:pt x="112649" y="225298"/>
                  </a:lnTo>
                  <a:cubicBezTo>
                    <a:pt x="50435" y="225298"/>
                    <a:pt x="0" y="174863"/>
                    <a:pt x="0" y="112649"/>
                  </a:cubicBezTo>
                  <a:lnTo>
                    <a:pt x="0" y="112649"/>
                  </a:lnTo>
                  <a:cubicBezTo>
                    <a:pt x="0" y="50435"/>
                    <a:pt x="50435" y="0"/>
                    <a:pt x="112649" y="0"/>
                  </a:cubicBezTo>
                  <a:lnTo>
                    <a:pt x="112649" y="0"/>
                  </a:lnTo>
                  <a:cubicBezTo>
                    <a:pt x="174863" y="0"/>
                    <a:pt x="225298" y="50435"/>
                    <a:pt x="225298" y="112649"/>
                  </a:cubicBezTo>
                  <a:close/>
                </a:path>
              </a:pathLst>
            </a:custGeom>
            <a:solidFill>
              <a:srgbClr val="FFFFFF"/>
            </a:solidFill>
            <a:ln w="47625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name="TextBox 8" id="8"/>
            <p:cNvSpPr txBox="true"/>
            <p:nvPr/>
          </p:nvSpPr>
          <p:spPr>
            <a:xfrm>
              <a:off x="0" y="-38100"/>
              <a:ext cx="225298" cy="26339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9" id="9"/>
          <p:cNvSpPr txBox="true"/>
          <p:nvPr/>
        </p:nvSpPr>
        <p:spPr>
          <a:xfrm rot="0">
            <a:off x="1313072" y="2183924"/>
            <a:ext cx="7922185" cy="9664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837"/>
              </a:lnSpc>
              <a:spcBef>
                <a:spcPct val="0"/>
              </a:spcBef>
            </a:pPr>
            <a:r>
              <a:rPr lang="en-US" b="true" sz="5598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Learning Objectives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2631779" y="3564984"/>
            <a:ext cx="16188969" cy="346639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9529"/>
              </a:lnSpc>
            </a:pPr>
            <a:r>
              <a:rPr lang="en-US" sz="3811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I can think of 3+ ideas and pick my best one.</a:t>
            </a:r>
          </a:p>
          <a:p>
            <a:pPr algn="just">
              <a:lnSpc>
                <a:spcPts val="9529"/>
              </a:lnSpc>
            </a:pPr>
            <a:r>
              <a:rPr lang="en-US" sz="3811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I can so</a:t>
            </a:r>
            <a:r>
              <a:rPr lang="en-US" sz="3811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rt my ideas in the boxes to make a plan.</a:t>
            </a:r>
          </a:p>
          <a:p>
            <a:pPr algn="just">
              <a:lnSpc>
                <a:spcPts val="9529"/>
              </a:lnSpc>
            </a:pPr>
            <a:r>
              <a:rPr lang="en-US" sz="3811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I can listen to a partner and add one helpful suggestion.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S1</a:t>
            </a:r>
          </a:p>
        </p:txBody>
      </p:sp>
      <p:grpSp>
        <p:nvGrpSpPr>
          <p:cNvPr name="Group 12" id="12"/>
          <p:cNvGrpSpPr/>
          <p:nvPr/>
        </p:nvGrpSpPr>
        <p:grpSpPr>
          <a:xfrm rot="0">
            <a:off x="1313072" y="5086187"/>
            <a:ext cx="855437" cy="855440"/>
            <a:chOff x="0" y="0"/>
            <a:chExt cx="225298" cy="225298"/>
          </a:xfrm>
        </p:grpSpPr>
        <p:sp>
          <p:nvSpPr>
            <p:cNvPr name="Freeform 13" id="13"/>
            <p:cNvSpPr/>
            <p:nvPr/>
          </p:nvSpPr>
          <p:spPr>
            <a:xfrm flipH="false" flipV="false" rot="0">
              <a:off x="0" y="0"/>
              <a:ext cx="225298" cy="225298"/>
            </a:xfrm>
            <a:custGeom>
              <a:avLst/>
              <a:gdLst/>
              <a:ahLst/>
              <a:cxnLst/>
              <a:rect r="r" b="b" t="t" l="l"/>
              <a:pathLst>
                <a:path h="225298" w="225298">
                  <a:moveTo>
                    <a:pt x="225298" y="112649"/>
                  </a:moveTo>
                  <a:lnTo>
                    <a:pt x="225298" y="112649"/>
                  </a:lnTo>
                  <a:cubicBezTo>
                    <a:pt x="225298" y="174863"/>
                    <a:pt x="174863" y="225298"/>
                    <a:pt x="112649" y="225298"/>
                  </a:cubicBezTo>
                  <a:lnTo>
                    <a:pt x="112649" y="225298"/>
                  </a:lnTo>
                  <a:cubicBezTo>
                    <a:pt x="50435" y="225298"/>
                    <a:pt x="0" y="174863"/>
                    <a:pt x="0" y="112649"/>
                  </a:cubicBezTo>
                  <a:lnTo>
                    <a:pt x="0" y="112649"/>
                  </a:lnTo>
                  <a:cubicBezTo>
                    <a:pt x="0" y="50435"/>
                    <a:pt x="50435" y="0"/>
                    <a:pt x="112649" y="0"/>
                  </a:cubicBezTo>
                  <a:lnTo>
                    <a:pt x="112649" y="0"/>
                  </a:lnTo>
                  <a:cubicBezTo>
                    <a:pt x="174863" y="0"/>
                    <a:pt x="225298" y="50435"/>
                    <a:pt x="225298" y="112649"/>
                  </a:cubicBezTo>
                  <a:close/>
                </a:path>
              </a:pathLst>
            </a:custGeom>
            <a:solidFill>
              <a:srgbClr val="FFFFFF"/>
            </a:solidFill>
            <a:ln w="47625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name="TextBox 14" id="14"/>
            <p:cNvSpPr txBox="true"/>
            <p:nvPr/>
          </p:nvSpPr>
          <p:spPr>
            <a:xfrm>
              <a:off x="0" y="-38100"/>
              <a:ext cx="225298" cy="26339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15" id="15"/>
          <p:cNvGrpSpPr/>
          <p:nvPr/>
        </p:nvGrpSpPr>
        <p:grpSpPr>
          <a:xfrm rot="0">
            <a:off x="1313072" y="6236903"/>
            <a:ext cx="855437" cy="855440"/>
            <a:chOff x="0" y="0"/>
            <a:chExt cx="225298" cy="225298"/>
          </a:xfrm>
        </p:grpSpPr>
        <p:sp>
          <p:nvSpPr>
            <p:cNvPr name="Freeform 16" id="16"/>
            <p:cNvSpPr/>
            <p:nvPr/>
          </p:nvSpPr>
          <p:spPr>
            <a:xfrm flipH="false" flipV="false" rot="0">
              <a:off x="0" y="0"/>
              <a:ext cx="225298" cy="225298"/>
            </a:xfrm>
            <a:custGeom>
              <a:avLst/>
              <a:gdLst/>
              <a:ahLst/>
              <a:cxnLst/>
              <a:rect r="r" b="b" t="t" l="l"/>
              <a:pathLst>
                <a:path h="225298" w="225298">
                  <a:moveTo>
                    <a:pt x="225298" y="112649"/>
                  </a:moveTo>
                  <a:lnTo>
                    <a:pt x="225298" y="112649"/>
                  </a:lnTo>
                  <a:cubicBezTo>
                    <a:pt x="225298" y="174863"/>
                    <a:pt x="174863" y="225298"/>
                    <a:pt x="112649" y="225298"/>
                  </a:cubicBezTo>
                  <a:lnTo>
                    <a:pt x="112649" y="225298"/>
                  </a:lnTo>
                  <a:cubicBezTo>
                    <a:pt x="50435" y="225298"/>
                    <a:pt x="0" y="174863"/>
                    <a:pt x="0" y="112649"/>
                  </a:cubicBezTo>
                  <a:lnTo>
                    <a:pt x="0" y="112649"/>
                  </a:lnTo>
                  <a:cubicBezTo>
                    <a:pt x="0" y="50435"/>
                    <a:pt x="50435" y="0"/>
                    <a:pt x="112649" y="0"/>
                  </a:cubicBezTo>
                  <a:lnTo>
                    <a:pt x="112649" y="0"/>
                  </a:lnTo>
                  <a:cubicBezTo>
                    <a:pt x="174863" y="0"/>
                    <a:pt x="225298" y="50435"/>
                    <a:pt x="225298" y="112649"/>
                  </a:cubicBezTo>
                  <a:close/>
                </a:path>
              </a:pathLst>
            </a:custGeom>
            <a:solidFill>
              <a:srgbClr val="FFFFFF"/>
            </a:solidFill>
            <a:ln w="47625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name="TextBox 17" id="17"/>
            <p:cNvSpPr txBox="true"/>
            <p:nvPr/>
          </p:nvSpPr>
          <p:spPr>
            <a:xfrm>
              <a:off x="0" y="-38100"/>
              <a:ext cx="225298" cy="26339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</p:spTree>
  </p:cSld>
  <p:clrMapOvr>
    <a:masterClrMapping/>
  </p:clrMapOvr>
</p:sld>
</file>

<file path=ppt/slides/slide5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7967650" y="981802"/>
            <a:ext cx="9836008" cy="1067251"/>
            <a:chOff x="0" y="0"/>
            <a:chExt cx="2590553" cy="281087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2590554" cy="281087"/>
            </a:xfrm>
            <a:custGeom>
              <a:avLst/>
              <a:gdLst/>
              <a:ahLst/>
              <a:cxnLst/>
              <a:rect r="r" b="b" t="t" l="l"/>
              <a:pathLst>
                <a:path h="281087" w="2590554">
                  <a:moveTo>
                    <a:pt x="20465" y="0"/>
                  </a:moveTo>
                  <a:lnTo>
                    <a:pt x="2570089" y="0"/>
                  </a:lnTo>
                  <a:cubicBezTo>
                    <a:pt x="2575516" y="0"/>
                    <a:pt x="2580722" y="2156"/>
                    <a:pt x="2584559" y="5994"/>
                  </a:cubicBezTo>
                  <a:cubicBezTo>
                    <a:pt x="2588397" y="9832"/>
                    <a:pt x="2590554" y="15037"/>
                    <a:pt x="2590554" y="20465"/>
                  </a:cubicBezTo>
                  <a:lnTo>
                    <a:pt x="2590554" y="260622"/>
                  </a:lnTo>
                  <a:cubicBezTo>
                    <a:pt x="2590554" y="266050"/>
                    <a:pt x="2588397" y="271255"/>
                    <a:pt x="2584559" y="275093"/>
                  </a:cubicBezTo>
                  <a:cubicBezTo>
                    <a:pt x="2580722" y="278930"/>
                    <a:pt x="2575516" y="281087"/>
                    <a:pt x="2570089" y="281087"/>
                  </a:cubicBezTo>
                  <a:lnTo>
                    <a:pt x="20465" y="281087"/>
                  </a:lnTo>
                  <a:cubicBezTo>
                    <a:pt x="15037" y="281087"/>
                    <a:pt x="9832" y="278930"/>
                    <a:pt x="5994" y="275093"/>
                  </a:cubicBezTo>
                  <a:cubicBezTo>
                    <a:pt x="2156" y="271255"/>
                    <a:pt x="0" y="266050"/>
                    <a:pt x="0" y="260622"/>
                  </a:cubicBezTo>
                  <a:lnTo>
                    <a:pt x="0" y="20465"/>
                  </a:lnTo>
                  <a:cubicBezTo>
                    <a:pt x="0" y="15037"/>
                    <a:pt x="2156" y="9832"/>
                    <a:pt x="5994" y="5994"/>
                  </a:cubicBezTo>
                  <a:cubicBezTo>
                    <a:pt x="9832" y="2156"/>
                    <a:pt x="15037" y="0"/>
                    <a:pt x="20465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2590553" cy="319187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5" id="5"/>
          <p:cNvGrpSpPr/>
          <p:nvPr/>
        </p:nvGrpSpPr>
        <p:grpSpPr>
          <a:xfrm rot="0">
            <a:off x="1028700" y="2359529"/>
            <a:ext cx="16873014" cy="2783971"/>
            <a:chOff x="0" y="0"/>
            <a:chExt cx="4443921" cy="733227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0" y="0"/>
              <a:ext cx="4443921" cy="733227"/>
            </a:xfrm>
            <a:custGeom>
              <a:avLst/>
              <a:gdLst/>
              <a:ahLst/>
              <a:cxnLst/>
              <a:rect r="r" b="b" t="t" l="l"/>
              <a:pathLst>
                <a:path h="733227" w="4443921">
                  <a:moveTo>
                    <a:pt x="11930" y="0"/>
                  </a:moveTo>
                  <a:lnTo>
                    <a:pt x="4431992" y="0"/>
                  </a:lnTo>
                  <a:cubicBezTo>
                    <a:pt x="4435156" y="0"/>
                    <a:pt x="4438190" y="1257"/>
                    <a:pt x="4440427" y="3494"/>
                  </a:cubicBezTo>
                  <a:cubicBezTo>
                    <a:pt x="4442664" y="5731"/>
                    <a:pt x="4443921" y="8766"/>
                    <a:pt x="4443921" y="11930"/>
                  </a:cubicBezTo>
                  <a:lnTo>
                    <a:pt x="4443921" y="721297"/>
                  </a:lnTo>
                  <a:cubicBezTo>
                    <a:pt x="4443921" y="724461"/>
                    <a:pt x="4442664" y="727495"/>
                    <a:pt x="4440427" y="729733"/>
                  </a:cubicBezTo>
                  <a:cubicBezTo>
                    <a:pt x="4438190" y="731970"/>
                    <a:pt x="4435156" y="733227"/>
                    <a:pt x="4431992" y="733227"/>
                  </a:cubicBezTo>
                  <a:lnTo>
                    <a:pt x="11930" y="733227"/>
                  </a:lnTo>
                  <a:cubicBezTo>
                    <a:pt x="5341" y="733227"/>
                    <a:pt x="0" y="727886"/>
                    <a:pt x="0" y="721297"/>
                  </a:cubicBezTo>
                  <a:lnTo>
                    <a:pt x="0" y="11930"/>
                  </a:lnTo>
                  <a:cubicBezTo>
                    <a:pt x="0" y="8766"/>
                    <a:pt x="1257" y="5731"/>
                    <a:pt x="3494" y="3494"/>
                  </a:cubicBezTo>
                  <a:cubicBezTo>
                    <a:pt x="5731" y="1257"/>
                    <a:pt x="8766" y="0"/>
                    <a:pt x="11930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7" id="7"/>
            <p:cNvSpPr txBox="true"/>
            <p:nvPr/>
          </p:nvSpPr>
          <p:spPr>
            <a:xfrm>
              <a:off x="0" y="-38100"/>
              <a:ext cx="4443921" cy="771327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8" id="8"/>
          <p:cNvSpPr/>
          <p:nvPr/>
        </p:nvSpPr>
        <p:spPr>
          <a:xfrm flipH="false" flipV="false" rot="0">
            <a:off x="1875094" y="7131030"/>
            <a:ext cx="1662682" cy="1655124"/>
          </a:xfrm>
          <a:custGeom>
            <a:avLst/>
            <a:gdLst/>
            <a:ahLst/>
            <a:cxnLst/>
            <a:rect r="r" b="b" t="t" l="l"/>
            <a:pathLst>
              <a:path h="1655124" w="1662682">
                <a:moveTo>
                  <a:pt x="0" y="0"/>
                </a:moveTo>
                <a:lnTo>
                  <a:pt x="1662682" y="0"/>
                </a:lnTo>
                <a:lnTo>
                  <a:pt x="1662682" y="1655124"/>
                </a:lnTo>
                <a:lnTo>
                  <a:pt x="0" y="165512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228" r="0" b="-228"/>
            </a:stretch>
          </a:blipFill>
        </p:spPr>
      </p:sp>
      <p:sp>
        <p:nvSpPr>
          <p:cNvPr name="Freeform 9" id="9"/>
          <p:cNvSpPr/>
          <p:nvPr/>
        </p:nvSpPr>
        <p:spPr>
          <a:xfrm flipH="false" flipV="false" rot="0">
            <a:off x="3315637" y="7353364"/>
            <a:ext cx="1652480" cy="1660144"/>
          </a:xfrm>
          <a:custGeom>
            <a:avLst/>
            <a:gdLst/>
            <a:ahLst/>
            <a:cxnLst/>
            <a:rect r="r" b="b" t="t" l="l"/>
            <a:pathLst>
              <a:path h="1660144" w="1652480">
                <a:moveTo>
                  <a:pt x="0" y="0"/>
                </a:moveTo>
                <a:lnTo>
                  <a:pt x="1652480" y="0"/>
                </a:lnTo>
                <a:lnTo>
                  <a:pt x="1652480" y="1660144"/>
                </a:lnTo>
                <a:lnTo>
                  <a:pt x="0" y="166014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-228" r="0" b="-228"/>
            </a:stretch>
          </a:blipFill>
        </p:spPr>
      </p:sp>
      <p:sp>
        <p:nvSpPr>
          <p:cNvPr name="Freeform 10" id="10"/>
          <p:cNvSpPr/>
          <p:nvPr/>
        </p:nvSpPr>
        <p:spPr>
          <a:xfrm flipH="false" flipV="false" rot="0">
            <a:off x="2459531" y="5457825"/>
            <a:ext cx="1912733" cy="1904038"/>
          </a:xfrm>
          <a:custGeom>
            <a:avLst/>
            <a:gdLst/>
            <a:ahLst/>
            <a:cxnLst/>
            <a:rect r="r" b="b" t="t" l="l"/>
            <a:pathLst>
              <a:path h="1904038" w="1912733">
                <a:moveTo>
                  <a:pt x="0" y="0"/>
                </a:moveTo>
                <a:lnTo>
                  <a:pt x="1912733" y="0"/>
                </a:lnTo>
                <a:lnTo>
                  <a:pt x="1912733" y="1904038"/>
                </a:lnTo>
                <a:lnTo>
                  <a:pt x="0" y="1904038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-228" r="0" b="-228"/>
            </a:stretch>
          </a:blipFill>
        </p:spPr>
      </p:sp>
      <p:sp>
        <p:nvSpPr>
          <p:cNvPr name="Freeform 11" id="11"/>
          <p:cNvSpPr/>
          <p:nvPr/>
        </p:nvSpPr>
        <p:spPr>
          <a:xfrm flipH="false" flipV="false" rot="0">
            <a:off x="4526334" y="5870284"/>
            <a:ext cx="1912733" cy="1904038"/>
          </a:xfrm>
          <a:custGeom>
            <a:avLst/>
            <a:gdLst/>
            <a:ahLst/>
            <a:cxnLst/>
            <a:rect r="r" b="b" t="t" l="l"/>
            <a:pathLst>
              <a:path h="1904038" w="1912733">
                <a:moveTo>
                  <a:pt x="0" y="0"/>
                </a:moveTo>
                <a:lnTo>
                  <a:pt x="1912733" y="0"/>
                </a:lnTo>
                <a:lnTo>
                  <a:pt x="1912733" y="1904038"/>
                </a:lnTo>
                <a:lnTo>
                  <a:pt x="0" y="1904038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-228" r="0" b="-228"/>
            </a:stretch>
          </a:blipFill>
        </p:spPr>
      </p:sp>
      <p:sp>
        <p:nvSpPr>
          <p:cNvPr name="Freeform 12" id="12"/>
          <p:cNvSpPr/>
          <p:nvPr/>
        </p:nvSpPr>
        <p:spPr>
          <a:xfrm flipH="false" flipV="false" rot="0">
            <a:off x="4141877" y="6520782"/>
            <a:ext cx="1440757" cy="1965395"/>
          </a:xfrm>
          <a:custGeom>
            <a:avLst/>
            <a:gdLst/>
            <a:ahLst/>
            <a:cxnLst/>
            <a:rect r="r" b="b" t="t" l="l"/>
            <a:pathLst>
              <a:path h="1965395" w="1440757">
                <a:moveTo>
                  <a:pt x="0" y="0"/>
                </a:moveTo>
                <a:lnTo>
                  <a:pt x="1440756" y="0"/>
                </a:lnTo>
                <a:lnTo>
                  <a:pt x="1440756" y="1965395"/>
                </a:lnTo>
                <a:lnTo>
                  <a:pt x="0" y="1965395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-228" r="0" b="-228"/>
            </a:stretch>
          </a:blipFill>
        </p:spPr>
      </p:sp>
      <p:sp>
        <p:nvSpPr>
          <p:cNvPr name="Freeform 13" id="13"/>
          <p:cNvSpPr/>
          <p:nvPr/>
        </p:nvSpPr>
        <p:spPr>
          <a:xfrm flipH="false" flipV="false" rot="0">
            <a:off x="4868333" y="7131030"/>
            <a:ext cx="1859364" cy="1834133"/>
          </a:xfrm>
          <a:custGeom>
            <a:avLst/>
            <a:gdLst/>
            <a:ahLst/>
            <a:cxnLst/>
            <a:rect r="r" b="b" t="t" l="l"/>
            <a:pathLst>
              <a:path h="1834133" w="1859364">
                <a:moveTo>
                  <a:pt x="0" y="0"/>
                </a:moveTo>
                <a:lnTo>
                  <a:pt x="1859364" y="0"/>
                </a:lnTo>
                <a:lnTo>
                  <a:pt x="1859364" y="1834132"/>
                </a:lnTo>
                <a:lnTo>
                  <a:pt x="0" y="1834132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l="0" t="0" r="0" b="0"/>
            </a:stretch>
          </a:blipFill>
        </p:spPr>
      </p:sp>
      <p:sp>
        <p:nvSpPr>
          <p:cNvPr name="Freeform 14" id="14"/>
          <p:cNvSpPr/>
          <p:nvPr/>
        </p:nvSpPr>
        <p:spPr>
          <a:xfrm flipH="false" flipV="false" rot="0">
            <a:off x="12885654" y="5300652"/>
            <a:ext cx="4918004" cy="3185525"/>
          </a:xfrm>
          <a:custGeom>
            <a:avLst/>
            <a:gdLst/>
            <a:ahLst/>
            <a:cxnLst/>
            <a:rect r="r" b="b" t="t" l="l"/>
            <a:pathLst>
              <a:path h="3185525" w="4918004">
                <a:moveTo>
                  <a:pt x="0" y="0"/>
                </a:moveTo>
                <a:lnTo>
                  <a:pt x="4918004" y="0"/>
                </a:lnTo>
                <a:lnTo>
                  <a:pt x="4918004" y="3185525"/>
                </a:lnTo>
                <a:lnTo>
                  <a:pt x="0" y="3185525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 l="0" t="0" r="0" b="0"/>
            </a:stretch>
          </a:blipFill>
        </p:spPr>
      </p:sp>
      <p:grpSp>
        <p:nvGrpSpPr>
          <p:cNvPr name="Group 15" id="15"/>
          <p:cNvGrpSpPr/>
          <p:nvPr/>
        </p:nvGrpSpPr>
        <p:grpSpPr>
          <a:xfrm rot="0">
            <a:off x="8202224" y="5951325"/>
            <a:ext cx="3086100" cy="2204825"/>
            <a:chOff x="0" y="0"/>
            <a:chExt cx="812800" cy="580695"/>
          </a:xfrm>
        </p:grpSpPr>
        <p:sp>
          <p:nvSpPr>
            <p:cNvPr name="Freeform 16" id="16"/>
            <p:cNvSpPr/>
            <p:nvPr/>
          </p:nvSpPr>
          <p:spPr>
            <a:xfrm flipH="false" flipV="false" rot="0">
              <a:off x="0" y="0"/>
              <a:ext cx="812800" cy="580695"/>
            </a:xfrm>
            <a:custGeom>
              <a:avLst/>
              <a:gdLst/>
              <a:ahLst/>
              <a:cxnLst/>
              <a:rect r="r" b="b" t="t" l="l"/>
              <a:pathLst>
                <a:path h="580695" w="812800">
                  <a:moveTo>
                    <a:pt x="812800" y="290347"/>
                  </a:moveTo>
                  <a:lnTo>
                    <a:pt x="406400" y="0"/>
                  </a:lnTo>
                  <a:lnTo>
                    <a:pt x="406400" y="203200"/>
                  </a:lnTo>
                  <a:lnTo>
                    <a:pt x="0" y="203200"/>
                  </a:lnTo>
                  <a:lnTo>
                    <a:pt x="0" y="377495"/>
                  </a:lnTo>
                  <a:lnTo>
                    <a:pt x="406400" y="377495"/>
                  </a:lnTo>
                  <a:lnTo>
                    <a:pt x="406400" y="580695"/>
                  </a:lnTo>
                  <a:lnTo>
                    <a:pt x="812800" y="290347"/>
                  </a:lnTo>
                  <a:close/>
                </a:path>
              </a:pathLst>
            </a:custGeom>
            <a:solidFill>
              <a:srgbClr val="000000"/>
            </a:solidFill>
          </p:spPr>
        </p:sp>
        <p:sp>
          <p:nvSpPr>
            <p:cNvPr name="TextBox 17" id="17"/>
            <p:cNvSpPr txBox="true"/>
            <p:nvPr/>
          </p:nvSpPr>
          <p:spPr>
            <a:xfrm>
              <a:off x="0" y="165100"/>
              <a:ext cx="711200" cy="21239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18" id="18"/>
          <p:cNvSpPr txBox="true"/>
          <p:nvPr/>
        </p:nvSpPr>
        <p:spPr>
          <a:xfrm rot="0">
            <a:off x="1028700" y="1050987"/>
            <a:ext cx="5093484" cy="99806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168"/>
              </a:lnSpc>
              <a:spcBef>
                <a:spcPct val="0"/>
              </a:spcBef>
            </a:pPr>
            <a:r>
              <a:rPr lang="en-US" b="true" sz="5834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What is A.I?</a:t>
            </a:r>
          </a:p>
        </p:txBody>
      </p:sp>
      <p:sp>
        <p:nvSpPr>
          <p:cNvPr name="TextBox 19" id="19"/>
          <p:cNvSpPr txBox="true"/>
          <p:nvPr/>
        </p:nvSpPr>
        <p:spPr>
          <a:xfrm rot="0">
            <a:off x="7842882" y="1014584"/>
            <a:ext cx="10058832" cy="88645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315"/>
              </a:lnSpc>
              <a:spcBef>
                <a:spcPct val="0"/>
              </a:spcBef>
            </a:pPr>
            <a:r>
              <a:rPr lang="en-US" sz="522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AI = Artificial Intelligence.</a:t>
            </a:r>
          </a:p>
        </p:txBody>
      </p:sp>
      <p:sp>
        <p:nvSpPr>
          <p:cNvPr name="TextBox 20" id="20"/>
          <p:cNvSpPr txBox="true"/>
          <p:nvPr/>
        </p:nvSpPr>
        <p:spPr>
          <a:xfrm rot="0">
            <a:off x="1252286" y="2334354"/>
            <a:ext cx="16425842" cy="249142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1">
              <a:lnSpc>
                <a:spcPts val="6841"/>
              </a:lnSpc>
              <a:spcBef>
                <a:spcPct val="0"/>
              </a:spcBef>
            </a:pPr>
            <a:r>
              <a:rPr lang="en-US" sz="2736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• It means computers learn patterns from lots of examples.</a:t>
            </a:r>
          </a:p>
          <a:p>
            <a:pPr algn="l" marL="0" indent="0" lvl="1">
              <a:lnSpc>
                <a:spcPts val="6841"/>
              </a:lnSpc>
              <a:spcBef>
                <a:spcPct val="0"/>
              </a:spcBef>
            </a:pPr>
            <a:r>
              <a:rPr lang="en-US" sz="2736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• Then they use those patterns to help us: recognize voices, suggest words, translate, draw pictures from words, and chat.</a:t>
            </a:r>
          </a:p>
        </p:txBody>
      </p:sp>
      <p:sp>
        <p:nvSpPr>
          <p:cNvPr name="TextBox 21" id="21"/>
          <p:cNvSpPr txBox="true"/>
          <p:nvPr/>
        </p:nvSpPr>
        <p:spPr>
          <a:xfrm rot="0">
            <a:off x="8310829" y="8562377"/>
            <a:ext cx="9590885" cy="63254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5143"/>
              </a:lnSpc>
              <a:spcBef>
                <a:spcPct val="0"/>
              </a:spcBef>
            </a:pPr>
            <a:r>
              <a:rPr lang="en-US" sz="3674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That’s how your character was made!</a:t>
            </a:r>
          </a:p>
        </p:txBody>
      </p:sp>
      <p:grpSp>
        <p:nvGrpSpPr>
          <p:cNvPr name="Group 22" id="22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23" id="23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24" id="24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25" id="25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 l="0" t="0" r="0" b="0"/>
            </a:stretch>
          </a:blipFill>
        </p:spPr>
      </p:sp>
      <p:sp>
        <p:nvSpPr>
          <p:cNvPr name="TextBox 26" id="26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S3</a:t>
            </a:r>
          </a:p>
        </p:txBody>
      </p:sp>
    </p:spTree>
  </p:cSld>
  <p:clrMapOvr>
    <a:masterClrMapping/>
  </p:clrMapOvr>
</p:sld>
</file>

<file path=ppt/slides/slide5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707493" y="818444"/>
            <a:ext cx="16873014" cy="2861301"/>
            <a:chOff x="0" y="0"/>
            <a:chExt cx="22497352" cy="3815067"/>
          </a:xfrm>
        </p:grpSpPr>
        <p:grpSp>
          <p:nvGrpSpPr>
            <p:cNvPr name="Group 3" id="3"/>
            <p:cNvGrpSpPr/>
            <p:nvPr/>
          </p:nvGrpSpPr>
          <p:grpSpPr>
            <a:xfrm rot="0">
              <a:off x="0" y="0"/>
              <a:ext cx="22497352" cy="3815067"/>
              <a:chOff x="0" y="0"/>
              <a:chExt cx="4443921" cy="753594"/>
            </a:xfrm>
          </p:grpSpPr>
          <p:sp>
            <p:nvSpPr>
              <p:cNvPr name="Freeform 4" id="4"/>
              <p:cNvSpPr/>
              <p:nvPr/>
            </p:nvSpPr>
            <p:spPr>
              <a:xfrm flipH="false" flipV="false" rot="0">
                <a:off x="0" y="0"/>
                <a:ext cx="4443921" cy="753594"/>
              </a:xfrm>
              <a:custGeom>
                <a:avLst/>
                <a:gdLst/>
                <a:ahLst/>
                <a:cxnLst/>
                <a:rect r="r" b="b" t="t" l="l"/>
                <a:pathLst>
                  <a:path h="753594" w="4443921">
                    <a:moveTo>
                      <a:pt x="11930" y="0"/>
                    </a:moveTo>
                    <a:lnTo>
                      <a:pt x="4431992" y="0"/>
                    </a:lnTo>
                    <a:cubicBezTo>
                      <a:pt x="4435156" y="0"/>
                      <a:pt x="4438190" y="1257"/>
                      <a:pt x="4440427" y="3494"/>
                    </a:cubicBezTo>
                    <a:cubicBezTo>
                      <a:pt x="4442664" y="5731"/>
                      <a:pt x="4443921" y="8766"/>
                      <a:pt x="4443921" y="11930"/>
                    </a:cubicBezTo>
                    <a:lnTo>
                      <a:pt x="4443921" y="741664"/>
                    </a:lnTo>
                    <a:cubicBezTo>
                      <a:pt x="4443921" y="744828"/>
                      <a:pt x="4442664" y="747862"/>
                      <a:pt x="4440427" y="750099"/>
                    </a:cubicBezTo>
                    <a:cubicBezTo>
                      <a:pt x="4438190" y="752337"/>
                      <a:pt x="4435156" y="753594"/>
                      <a:pt x="4431992" y="753594"/>
                    </a:cubicBezTo>
                    <a:lnTo>
                      <a:pt x="11930" y="753594"/>
                    </a:lnTo>
                    <a:cubicBezTo>
                      <a:pt x="8766" y="753594"/>
                      <a:pt x="5731" y="752337"/>
                      <a:pt x="3494" y="750099"/>
                    </a:cubicBezTo>
                    <a:cubicBezTo>
                      <a:pt x="1257" y="747862"/>
                      <a:pt x="0" y="744828"/>
                      <a:pt x="0" y="741664"/>
                    </a:cubicBezTo>
                    <a:lnTo>
                      <a:pt x="0" y="11930"/>
                    </a:lnTo>
                    <a:cubicBezTo>
                      <a:pt x="0" y="8766"/>
                      <a:pt x="1257" y="5731"/>
                      <a:pt x="3494" y="3494"/>
                    </a:cubicBezTo>
                    <a:cubicBezTo>
                      <a:pt x="5731" y="1257"/>
                      <a:pt x="8766" y="0"/>
                      <a:pt x="1193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57150" cap="rnd">
                <a:solidFill>
                  <a:srgbClr val="000000"/>
                </a:solidFill>
                <a:prstDash val="solid"/>
                <a:round/>
              </a:ln>
            </p:spPr>
          </p:sp>
          <p:sp>
            <p:nvSpPr>
              <p:cNvPr name="TextBox 5" id="5"/>
              <p:cNvSpPr txBox="true"/>
              <p:nvPr/>
            </p:nvSpPr>
            <p:spPr>
              <a:xfrm>
                <a:off x="0" y="-38100"/>
                <a:ext cx="4443921" cy="791694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sp>
          <p:nvSpPr>
            <p:cNvPr name="TextBox 6" id="6"/>
            <p:cNvSpPr txBox="true"/>
            <p:nvPr/>
          </p:nvSpPr>
          <p:spPr>
            <a:xfrm rot="0">
              <a:off x="476568" y="7101"/>
              <a:ext cx="8557494" cy="1041948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 marL="0" indent="0" lvl="1">
                <a:lnSpc>
                  <a:spcPts val="8034"/>
                </a:lnSpc>
                <a:spcBef>
                  <a:spcPct val="0"/>
                </a:spcBef>
              </a:pPr>
              <a:r>
                <a:rPr lang="en-US" b="true" sz="3213">
                  <a:solidFill>
                    <a:srgbClr val="000000"/>
                  </a:solidFill>
                  <a:latin typeface="OpenDyslexic Bold"/>
                  <a:ea typeface="OpenDyslexic Bold"/>
                  <a:cs typeface="OpenDyslexic Bold"/>
                  <a:sym typeface="OpenDyslexic Bold"/>
                </a:rPr>
                <a:t>In Build My Story, AI can:</a:t>
              </a:r>
            </a:p>
          </p:txBody>
        </p:sp>
        <p:sp>
          <p:nvSpPr>
            <p:cNvPr name="TextBox 7" id="7"/>
            <p:cNvSpPr txBox="true"/>
            <p:nvPr/>
          </p:nvSpPr>
          <p:spPr>
            <a:xfrm rot="0">
              <a:off x="476568" y="1103398"/>
              <a:ext cx="21544216" cy="2051895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>
                <a:lnSpc>
                  <a:spcPts val="6841"/>
                </a:lnSpc>
              </a:pPr>
              <a:r>
                <a:rPr lang="en-US" sz="2736">
                  <a:solidFill>
                    <a:srgbClr val="000000"/>
                  </a:solidFill>
                  <a:latin typeface="OpenDyslexic"/>
                  <a:ea typeface="OpenDyslexic"/>
                  <a:cs typeface="OpenDyslexic"/>
                  <a:sym typeface="OpenDyslexic"/>
                </a:rPr>
                <a:t>  – grow your summary into a story (Help me write)</a:t>
              </a:r>
            </a:p>
            <a:p>
              <a:pPr algn="l" marL="0" indent="0" lvl="1">
                <a:lnSpc>
                  <a:spcPts val="6841"/>
                </a:lnSpc>
                <a:spcBef>
                  <a:spcPct val="0"/>
                </a:spcBef>
              </a:pPr>
              <a:r>
                <a:rPr lang="en-US" sz="2736">
                  <a:solidFill>
                    <a:srgbClr val="000000"/>
                  </a:solidFill>
                  <a:latin typeface="OpenDyslexic"/>
                  <a:ea typeface="OpenDyslexic"/>
                  <a:cs typeface="OpenDyslexic"/>
                  <a:sym typeface="OpenDyslexic"/>
                </a:rPr>
                <a:t>  – make pictures from your prompt (Cre</a:t>
              </a:r>
              <a:r>
                <a:rPr lang="en-US" sz="2736">
                  <a:solidFill>
                    <a:srgbClr val="000000"/>
                  </a:solidFill>
                  <a:latin typeface="OpenDyslexic"/>
                  <a:ea typeface="OpenDyslexic"/>
                  <a:cs typeface="OpenDyslexic"/>
                  <a:sym typeface="OpenDyslexic"/>
                </a:rPr>
                <a:t>ate ne</a:t>
              </a:r>
              <a:r>
                <a:rPr lang="en-US" sz="2736">
                  <a:solidFill>
                    <a:srgbClr val="000000"/>
                  </a:solidFill>
                  <a:latin typeface="OpenDyslexic"/>
                  <a:ea typeface="OpenDyslexic"/>
                  <a:cs typeface="OpenDyslexic"/>
                  <a:sym typeface="OpenDyslexic"/>
                </a:rPr>
                <a:t>w </a:t>
              </a:r>
              <a:r>
                <a:rPr lang="en-US" sz="2736">
                  <a:solidFill>
                    <a:srgbClr val="000000"/>
                  </a:solidFill>
                  <a:latin typeface="OpenDyslexic"/>
                  <a:ea typeface="OpenDyslexic"/>
                  <a:cs typeface="OpenDyslexic"/>
                  <a:sym typeface="OpenDyslexic"/>
                </a:rPr>
                <a:t>i</a:t>
              </a:r>
              <a:r>
                <a:rPr lang="en-US" sz="2736">
                  <a:solidFill>
                    <a:srgbClr val="000000"/>
                  </a:solidFill>
                  <a:latin typeface="OpenDyslexic"/>
                  <a:ea typeface="OpenDyslexic"/>
                  <a:cs typeface="OpenDyslexic"/>
                  <a:sym typeface="OpenDyslexic"/>
                </a:rPr>
                <a:t>mage)</a:t>
              </a:r>
            </a:p>
          </p:txBody>
        </p:sp>
      </p:grpSp>
      <p:grpSp>
        <p:nvGrpSpPr>
          <p:cNvPr name="Group 8" id="8"/>
          <p:cNvGrpSpPr/>
          <p:nvPr/>
        </p:nvGrpSpPr>
        <p:grpSpPr>
          <a:xfrm rot="0">
            <a:off x="707493" y="3897591"/>
            <a:ext cx="16873014" cy="1701354"/>
            <a:chOff x="0" y="0"/>
            <a:chExt cx="4443921" cy="448093"/>
          </a:xfrm>
        </p:grpSpPr>
        <p:sp>
          <p:nvSpPr>
            <p:cNvPr name="Freeform 9" id="9"/>
            <p:cNvSpPr/>
            <p:nvPr/>
          </p:nvSpPr>
          <p:spPr>
            <a:xfrm flipH="false" flipV="false" rot="0">
              <a:off x="0" y="0"/>
              <a:ext cx="4443921" cy="448093"/>
            </a:xfrm>
            <a:custGeom>
              <a:avLst/>
              <a:gdLst/>
              <a:ahLst/>
              <a:cxnLst/>
              <a:rect r="r" b="b" t="t" l="l"/>
              <a:pathLst>
                <a:path h="448093" w="4443921">
                  <a:moveTo>
                    <a:pt x="11930" y="0"/>
                  </a:moveTo>
                  <a:lnTo>
                    <a:pt x="4431992" y="0"/>
                  </a:lnTo>
                  <a:cubicBezTo>
                    <a:pt x="4435156" y="0"/>
                    <a:pt x="4438190" y="1257"/>
                    <a:pt x="4440427" y="3494"/>
                  </a:cubicBezTo>
                  <a:cubicBezTo>
                    <a:pt x="4442664" y="5731"/>
                    <a:pt x="4443921" y="8766"/>
                    <a:pt x="4443921" y="11930"/>
                  </a:cubicBezTo>
                  <a:lnTo>
                    <a:pt x="4443921" y="436164"/>
                  </a:lnTo>
                  <a:cubicBezTo>
                    <a:pt x="4443921" y="439328"/>
                    <a:pt x="4442664" y="442362"/>
                    <a:pt x="4440427" y="444599"/>
                  </a:cubicBezTo>
                  <a:cubicBezTo>
                    <a:pt x="4438190" y="446836"/>
                    <a:pt x="4435156" y="448093"/>
                    <a:pt x="4431992" y="448093"/>
                  </a:cubicBezTo>
                  <a:lnTo>
                    <a:pt x="11930" y="448093"/>
                  </a:lnTo>
                  <a:cubicBezTo>
                    <a:pt x="8766" y="448093"/>
                    <a:pt x="5731" y="446836"/>
                    <a:pt x="3494" y="444599"/>
                  </a:cubicBezTo>
                  <a:cubicBezTo>
                    <a:pt x="1257" y="442362"/>
                    <a:pt x="0" y="439328"/>
                    <a:pt x="0" y="436164"/>
                  </a:cubicBezTo>
                  <a:lnTo>
                    <a:pt x="0" y="11930"/>
                  </a:lnTo>
                  <a:cubicBezTo>
                    <a:pt x="0" y="8766"/>
                    <a:pt x="1257" y="5731"/>
                    <a:pt x="3494" y="3494"/>
                  </a:cubicBezTo>
                  <a:cubicBezTo>
                    <a:pt x="5731" y="1257"/>
                    <a:pt x="8766" y="0"/>
                    <a:pt x="11930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10" id="10"/>
            <p:cNvSpPr txBox="true"/>
            <p:nvPr/>
          </p:nvSpPr>
          <p:spPr>
            <a:xfrm>
              <a:off x="0" y="-38100"/>
              <a:ext cx="4443921" cy="486193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11" id="11"/>
          <p:cNvSpPr txBox="true"/>
          <p:nvPr/>
        </p:nvSpPr>
        <p:spPr>
          <a:xfrm rot="0">
            <a:off x="5823958" y="3785564"/>
            <a:ext cx="11399123" cy="159203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6718"/>
              </a:lnSpc>
              <a:spcBef>
                <a:spcPct val="0"/>
              </a:spcBef>
            </a:pPr>
            <a:r>
              <a:rPr lang="en-US" sz="2687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AI is NOT a person. It has no feelings and can make mistakes. </a:t>
            </a:r>
          </a:p>
          <a:p>
            <a:pPr algn="l" marL="0" indent="0" lvl="1">
              <a:lnSpc>
                <a:spcPts val="6718"/>
              </a:lnSpc>
              <a:spcBef>
                <a:spcPct val="0"/>
              </a:spcBef>
            </a:pPr>
            <a:r>
              <a:rPr lang="en-US" sz="2687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YOU are the author — check, edit, and choose what to keep.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1064919" y="3679679"/>
            <a:ext cx="4165112" cy="14332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1">
              <a:lnSpc>
                <a:spcPts val="13075"/>
              </a:lnSpc>
              <a:spcBef>
                <a:spcPct val="0"/>
              </a:spcBef>
            </a:pPr>
            <a:r>
              <a:rPr lang="en-US" b="true" sz="5230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Remember!</a:t>
            </a:r>
          </a:p>
        </p:txBody>
      </p:sp>
      <p:grpSp>
        <p:nvGrpSpPr>
          <p:cNvPr name="Group 13" id="13"/>
          <p:cNvGrpSpPr/>
          <p:nvPr/>
        </p:nvGrpSpPr>
        <p:grpSpPr>
          <a:xfrm rot="0">
            <a:off x="8855290" y="6710899"/>
            <a:ext cx="8762001" cy="2209954"/>
            <a:chOff x="0" y="0"/>
            <a:chExt cx="2307688" cy="582046"/>
          </a:xfrm>
        </p:grpSpPr>
        <p:sp>
          <p:nvSpPr>
            <p:cNvPr name="Freeform 14" id="14"/>
            <p:cNvSpPr/>
            <p:nvPr/>
          </p:nvSpPr>
          <p:spPr>
            <a:xfrm flipH="false" flipV="false" rot="0">
              <a:off x="0" y="0"/>
              <a:ext cx="2307688" cy="582046"/>
            </a:xfrm>
            <a:custGeom>
              <a:avLst/>
              <a:gdLst/>
              <a:ahLst/>
              <a:cxnLst/>
              <a:rect r="r" b="b" t="t" l="l"/>
              <a:pathLst>
                <a:path h="582046" w="2307688">
                  <a:moveTo>
                    <a:pt x="22973" y="0"/>
                  </a:moveTo>
                  <a:lnTo>
                    <a:pt x="2284715" y="0"/>
                  </a:lnTo>
                  <a:cubicBezTo>
                    <a:pt x="2290807" y="0"/>
                    <a:pt x="2296651" y="2420"/>
                    <a:pt x="2300959" y="6729"/>
                  </a:cubicBezTo>
                  <a:cubicBezTo>
                    <a:pt x="2305267" y="11037"/>
                    <a:pt x="2307688" y="16880"/>
                    <a:pt x="2307688" y="22973"/>
                  </a:cubicBezTo>
                  <a:lnTo>
                    <a:pt x="2307688" y="559072"/>
                  </a:lnTo>
                  <a:cubicBezTo>
                    <a:pt x="2307688" y="571760"/>
                    <a:pt x="2297402" y="582046"/>
                    <a:pt x="2284715" y="582046"/>
                  </a:cubicBezTo>
                  <a:lnTo>
                    <a:pt x="22973" y="582046"/>
                  </a:lnTo>
                  <a:cubicBezTo>
                    <a:pt x="10285" y="582046"/>
                    <a:pt x="0" y="571760"/>
                    <a:pt x="0" y="559072"/>
                  </a:cubicBezTo>
                  <a:lnTo>
                    <a:pt x="0" y="22973"/>
                  </a:lnTo>
                  <a:cubicBezTo>
                    <a:pt x="0" y="10285"/>
                    <a:pt x="10285" y="0"/>
                    <a:pt x="22973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15" id="15"/>
            <p:cNvSpPr txBox="true"/>
            <p:nvPr/>
          </p:nvSpPr>
          <p:spPr>
            <a:xfrm>
              <a:off x="0" y="-38100"/>
              <a:ext cx="2307688" cy="620146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16" id="16"/>
          <p:cNvSpPr txBox="true"/>
          <p:nvPr/>
        </p:nvSpPr>
        <p:spPr>
          <a:xfrm rot="0">
            <a:off x="9180785" y="6770382"/>
            <a:ext cx="8838250" cy="184333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5081"/>
              </a:lnSpc>
              <a:spcBef>
                <a:spcPct val="0"/>
              </a:spcBef>
            </a:pPr>
            <a:r>
              <a:rPr lang="en-US" sz="2032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Be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s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mart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&amp;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kind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on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line:</a:t>
            </a:r>
          </a:p>
          <a:p>
            <a:pPr algn="l">
              <a:lnSpc>
                <a:spcPts val="5081"/>
              </a:lnSpc>
              <a:spcBef>
                <a:spcPct val="0"/>
              </a:spcBef>
            </a:pP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•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Don’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t 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ha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re private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i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n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f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o 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(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f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u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l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l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nam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e, 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a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ddr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e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ss,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pas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word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)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.</a:t>
            </a:r>
          </a:p>
          <a:p>
            <a:pPr algn="l">
              <a:lnSpc>
                <a:spcPts val="5081"/>
              </a:lnSpc>
              <a:spcBef>
                <a:spcPct val="0"/>
              </a:spcBef>
            </a:pP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• Ask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a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n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a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d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u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l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t 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if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som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et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hi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n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g 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d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oesn’t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l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oo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k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rig</a:t>
            </a:r>
            <a:r>
              <a:rPr lang="en-US" sz="2032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ht.</a:t>
            </a:r>
          </a:p>
        </p:txBody>
      </p:sp>
      <p:sp>
        <p:nvSpPr>
          <p:cNvPr name="TextBox 17" id="17"/>
          <p:cNvSpPr txBox="true"/>
          <p:nvPr/>
        </p:nvSpPr>
        <p:spPr>
          <a:xfrm rot="0">
            <a:off x="707493" y="5617995"/>
            <a:ext cx="6500728" cy="93128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1">
              <a:lnSpc>
                <a:spcPts val="8422"/>
              </a:lnSpc>
              <a:spcBef>
                <a:spcPct val="0"/>
              </a:spcBef>
            </a:pPr>
            <a:r>
              <a:rPr lang="en-US" b="true" sz="3369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Story Summary → Big Story</a:t>
            </a:r>
          </a:p>
        </p:txBody>
      </p:sp>
      <p:sp>
        <p:nvSpPr>
          <p:cNvPr name="TextBox 18" id="18"/>
          <p:cNvSpPr txBox="true"/>
          <p:nvPr/>
        </p:nvSpPr>
        <p:spPr>
          <a:xfrm rot="0">
            <a:off x="707493" y="7520827"/>
            <a:ext cx="3933381" cy="93128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1">
              <a:lnSpc>
                <a:spcPts val="8422"/>
              </a:lnSpc>
              <a:spcBef>
                <a:spcPct val="0"/>
              </a:spcBef>
            </a:pPr>
            <a:r>
              <a:rPr lang="en-US" b="true" sz="3369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Image Prompt → </a:t>
            </a:r>
          </a:p>
        </p:txBody>
      </p:sp>
      <p:sp>
        <p:nvSpPr>
          <p:cNvPr name="Freeform 19" id="19"/>
          <p:cNvSpPr/>
          <p:nvPr/>
        </p:nvSpPr>
        <p:spPr>
          <a:xfrm flipH="false" flipV="false" rot="0">
            <a:off x="4950038" y="7021005"/>
            <a:ext cx="2258183" cy="2247918"/>
          </a:xfrm>
          <a:custGeom>
            <a:avLst/>
            <a:gdLst/>
            <a:ahLst/>
            <a:cxnLst/>
            <a:rect r="r" b="b" t="t" l="l"/>
            <a:pathLst>
              <a:path h="2247918" w="2258183">
                <a:moveTo>
                  <a:pt x="0" y="0"/>
                </a:moveTo>
                <a:lnTo>
                  <a:pt x="2258183" y="0"/>
                </a:lnTo>
                <a:lnTo>
                  <a:pt x="2258183" y="2247918"/>
                </a:lnTo>
                <a:lnTo>
                  <a:pt x="0" y="224791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228" r="0" b="-228"/>
            </a:stretch>
          </a:blipFill>
        </p:spPr>
      </p:sp>
      <p:grpSp>
        <p:nvGrpSpPr>
          <p:cNvPr name="Group 20" id="20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21" id="21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22" id="22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23" id="23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TextBox 24" id="24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S3</a:t>
            </a:r>
          </a:p>
        </p:txBody>
      </p:sp>
    </p:spTree>
  </p:cSld>
  <p:clrMapOvr>
    <a:masterClrMapping/>
  </p:clrMapOvr>
</p:sld>
</file>

<file path=ppt/slides/slide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5" id="5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12303218" y="1290243"/>
            <a:ext cx="5098513" cy="7226404"/>
          </a:xfrm>
          <a:custGeom>
            <a:avLst/>
            <a:gdLst/>
            <a:ahLst/>
            <a:cxnLst/>
            <a:rect r="r" b="b" t="t" l="l"/>
            <a:pathLst>
              <a:path h="7226404" w="5098513">
                <a:moveTo>
                  <a:pt x="0" y="0"/>
                </a:moveTo>
                <a:lnTo>
                  <a:pt x="5098512" y="0"/>
                </a:lnTo>
                <a:lnTo>
                  <a:pt x="5098512" y="7226404"/>
                </a:lnTo>
                <a:lnTo>
                  <a:pt x="0" y="722640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138" t="0" r="-138" b="0"/>
            </a:stretch>
          </a:blipFill>
          <a:ln w="57150" cap="rnd">
            <a:solidFill>
              <a:srgbClr val="000000"/>
            </a:solidFill>
            <a:prstDash val="solid"/>
            <a:round/>
          </a:ln>
        </p:spPr>
      </p:sp>
      <p:grpSp>
        <p:nvGrpSpPr>
          <p:cNvPr name="Group 7" id="7"/>
          <p:cNvGrpSpPr/>
          <p:nvPr/>
        </p:nvGrpSpPr>
        <p:grpSpPr>
          <a:xfrm rot="0">
            <a:off x="859678" y="2522531"/>
            <a:ext cx="10990841" cy="6148759"/>
            <a:chOff x="0" y="0"/>
            <a:chExt cx="2894707" cy="1619426"/>
          </a:xfrm>
        </p:grpSpPr>
        <p:sp>
          <p:nvSpPr>
            <p:cNvPr name="Freeform 8" id="8"/>
            <p:cNvSpPr/>
            <p:nvPr/>
          </p:nvSpPr>
          <p:spPr>
            <a:xfrm flipH="false" flipV="false" rot="0">
              <a:off x="0" y="0"/>
              <a:ext cx="2894707" cy="1619426"/>
            </a:xfrm>
            <a:custGeom>
              <a:avLst/>
              <a:gdLst/>
              <a:ahLst/>
              <a:cxnLst/>
              <a:rect r="r" b="b" t="t" l="l"/>
              <a:pathLst>
                <a:path h="1619426" w="2894707">
                  <a:moveTo>
                    <a:pt x="18314" y="0"/>
                  </a:moveTo>
                  <a:lnTo>
                    <a:pt x="2876393" y="0"/>
                  </a:lnTo>
                  <a:cubicBezTo>
                    <a:pt x="2881250" y="0"/>
                    <a:pt x="2885908" y="1930"/>
                    <a:pt x="2889343" y="5364"/>
                  </a:cubicBezTo>
                  <a:cubicBezTo>
                    <a:pt x="2892777" y="8799"/>
                    <a:pt x="2894707" y="13457"/>
                    <a:pt x="2894707" y="18314"/>
                  </a:cubicBezTo>
                  <a:lnTo>
                    <a:pt x="2894707" y="1601112"/>
                  </a:lnTo>
                  <a:cubicBezTo>
                    <a:pt x="2894707" y="1605969"/>
                    <a:pt x="2892777" y="1610628"/>
                    <a:pt x="2889343" y="1614062"/>
                  </a:cubicBezTo>
                  <a:cubicBezTo>
                    <a:pt x="2885908" y="1617497"/>
                    <a:pt x="2881250" y="1619426"/>
                    <a:pt x="2876393" y="1619426"/>
                  </a:cubicBezTo>
                  <a:lnTo>
                    <a:pt x="18314" y="1619426"/>
                  </a:lnTo>
                  <a:cubicBezTo>
                    <a:pt x="13457" y="1619426"/>
                    <a:pt x="8799" y="1617497"/>
                    <a:pt x="5364" y="1614062"/>
                  </a:cubicBezTo>
                  <a:cubicBezTo>
                    <a:pt x="1930" y="1610628"/>
                    <a:pt x="0" y="1605969"/>
                    <a:pt x="0" y="1601112"/>
                  </a:cubicBezTo>
                  <a:lnTo>
                    <a:pt x="0" y="18314"/>
                  </a:lnTo>
                  <a:cubicBezTo>
                    <a:pt x="0" y="13457"/>
                    <a:pt x="1930" y="8799"/>
                    <a:pt x="5364" y="5364"/>
                  </a:cubicBezTo>
                  <a:cubicBezTo>
                    <a:pt x="8799" y="1930"/>
                    <a:pt x="13457" y="0"/>
                    <a:pt x="18314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9" id="9"/>
            <p:cNvSpPr txBox="true"/>
            <p:nvPr/>
          </p:nvSpPr>
          <p:spPr>
            <a:xfrm>
              <a:off x="0" y="-38100"/>
              <a:ext cx="2894707" cy="1657526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10" id="10"/>
          <p:cNvSpPr txBox="true"/>
          <p:nvPr/>
        </p:nvSpPr>
        <p:spPr>
          <a:xfrm rot="0">
            <a:off x="859678" y="2584129"/>
            <a:ext cx="11274518" cy="651603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810761" indent="-405381" lvl="1">
              <a:lnSpc>
                <a:spcPts val="7472"/>
              </a:lnSpc>
              <a:buFont typeface="Arial"/>
              <a:buChar char="•"/>
            </a:pPr>
            <a:r>
              <a:rPr lang="en-US" sz="375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Your teacher will hand out the Prompt Sheet</a:t>
            </a:r>
          </a:p>
          <a:p>
            <a:pPr algn="l" marL="810761" indent="-405381" lvl="1">
              <a:lnSpc>
                <a:spcPts val="7472"/>
              </a:lnSpc>
              <a:buFont typeface="Arial"/>
              <a:buChar char="•"/>
            </a:pPr>
            <a:r>
              <a:rPr lang="en-US" sz="375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Pick one idea or write your own</a:t>
            </a:r>
          </a:p>
          <a:p>
            <a:pPr algn="l" marL="810761" indent="-405381" lvl="1">
              <a:lnSpc>
                <a:spcPts val="7472"/>
              </a:lnSpc>
              <a:buFont typeface="Arial"/>
              <a:buChar char="•"/>
            </a:pPr>
            <a:r>
              <a:rPr lang="en-US" sz="375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Cut it out and glue on your Brainstorm sheet (or write your choice at the top)</a:t>
            </a:r>
          </a:p>
          <a:p>
            <a:pPr algn="l" marL="810761" indent="-405381" lvl="1">
              <a:lnSpc>
                <a:spcPts val="7472"/>
              </a:lnSpc>
              <a:buFont typeface="Arial"/>
              <a:buChar char="•"/>
            </a:pPr>
            <a:r>
              <a:rPr lang="en-US" sz="375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Keep it simple and clear</a:t>
            </a:r>
          </a:p>
          <a:p>
            <a:pPr algn="l">
              <a:lnSpc>
                <a:spcPts val="7472"/>
              </a:lnSpc>
            </a:pPr>
          </a:p>
        </p:txBody>
      </p:sp>
      <p:sp>
        <p:nvSpPr>
          <p:cNvPr name="TextBox 11" id="11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S1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547503" y="997073"/>
            <a:ext cx="8596497" cy="119208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9894"/>
              </a:lnSpc>
              <a:spcBef>
                <a:spcPct val="0"/>
              </a:spcBef>
            </a:pPr>
            <a:r>
              <a:rPr lang="en-US" sz="7067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Choose a prompt</a:t>
            </a:r>
          </a:p>
        </p:txBody>
      </p:sp>
    </p:spTree>
  </p:cSld>
  <p:clrMapOvr>
    <a:masterClrMapping/>
  </p:clrMapOvr>
</p:sld>
</file>

<file path=ppt/slides/slide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1879070" y="2718496"/>
            <a:ext cx="14705487" cy="6148759"/>
            <a:chOff x="0" y="0"/>
            <a:chExt cx="3873050" cy="1619426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3873050" cy="1619426"/>
            </a:xfrm>
            <a:custGeom>
              <a:avLst/>
              <a:gdLst/>
              <a:ahLst/>
              <a:cxnLst/>
              <a:rect r="r" b="b" t="t" l="l"/>
              <a:pathLst>
                <a:path h="1619426" w="3873050">
                  <a:moveTo>
                    <a:pt x="13688" y="0"/>
                  </a:moveTo>
                  <a:lnTo>
                    <a:pt x="3859362" y="0"/>
                  </a:lnTo>
                  <a:cubicBezTo>
                    <a:pt x="3866922" y="0"/>
                    <a:pt x="3873050" y="6128"/>
                    <a:pt x="3873050" y="13688"/>
                  </a:cubicBezTo>
                  <a:lnTo>
                    <a:pt x="3873050" y="1605738"/>
                  </a:lnTo>
                  <a:cubicBezTo>
                    <a:pt x="3873050" y="1609369"/>
                    <a:pt x="3871608" y="1612850"/>
                    <a:pt x="3869041" y="1615417"/>
                  </a:cubicBezTo>
                  <a:cubicBezTo>
                    <a:pt x="3866474" y="1617984"/>
                    <a:pt x="3862992" y="1619426"/>
                    <a:pt x="3859362" y="1619426"/>
                  </a:cubicBezTo>
                  <a:lnTo>
                    <a:pt x="13688" y="1619426"/>
                  </a:lnTo>
                  <a:cubicBezTo>
                    <a:pt x="6128" y="1619426"/>
                    <a:pt x="0" y="1613298"/>
                    <a:pt x="0" y="1605738"/>
                  </a:cubicBezTo>
                  <a:lnTo>
                    <a:pt x="0" y="13688"/>
                  </a:lnTo>
                  <a:cubicBezTo>
                    <a:pt x="0" y="10058"/>
                    <a:pt x="1442" y="6576"/>
                    <a:pt x="4009" y="4009"/>
                  </a:cubicBezTo>
                  <a:cubicBezTo>
                    <a:pt x="6576" y="1442"/>
                    <a:pt x="10058" y="0"/>
                    <a:pt x="13688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3873050" cy="1657526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5" id="5"/>
          <p:cNvSpPr txBox="true"/>
          <p:nvPr/>
        </p:nvSpPr>
        <p:spPr>
          <a:xfrm rot="0">
            <a:off x="1879070" y="2726883"/>
            <a:ext cx="14705487" cy="498796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10197"/>
              </a:lnSpc>
            </a:pPr>
            <a:r>
              <a:rPr lang="en-US" sz="4196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• Choose</a:t>
            </a:r>
            <a:r>
              <a:rPr lang="en-US" sz="4196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one</a:t>
            </a:r>
            <a:r>
              <a:rPr lang="en-US" sz="4196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wish or problem to solve</a:t>
            </a:r>
            <a:r>
              <a:rPr lang="en-US" sz="4196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• </a:t>
            </a:r>
            <a:r>
              <a:rPr lang="en-US" sz="4196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</a:t>
            </a:r>
          </a:p>
          <a:p>
            <a:pPr algn="ctr" marL="0" indent="0" lvl="0">
              <a:lnSpc>
                <a:spcPts val="10197"/>
              </a:lnSpc>
            </a:pPr>
            <a:r>
              <a:rPr lang="en-US" sz="4196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• Explore many places</a:t>
            </a:r>
          </a:p>
          <a:p>
            <a:pPr algn="ctr" marL="0" indent="0" lvl="0">
              <a:lnSpc>
                <a:spcPts val="10197"/>
              </a:lnSpc>
            </a:pPr>
            <a:r>
              <a:rPr lang="en-US" sz="4196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• </a:t>
            </a:r>
            <a:r>
              <a:rPr lang="en-US" sz="4196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If your idea </a:t>
            </a:r>
            <a:r>
              <a:rPr lang="en-US" sz="4196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grow</a:t>
            </a:r>
            <a:r>
              <a:rPr lang="en-US" sz="4196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</a:t>
            </a:r>
            <a:r>
              <a:rPr lang="en-US" sz="4196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,</a:t>
            </a:r>
            <a:r>
              <a:rPr lang="en-US" sz="4196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</a:t>
            </a:r>
            <a:r>
              <a:rPr lang="en-US" sz="4196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le</a:t>
            </a:r>
            <a:r>
              <a:rPr lang="en-US" sz="4196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t </a:t>
            </a:r>
            <a:r>
              <a:rPr lang="en-US" sz="4196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it! </a:t>
            </a:r>
          </a:p>
          <a:p>
            <a:pPr algn="ctr" marL="0" indent="0" lvl="0">
              <a:lnSpc>
                <a:spcPts val="10197"/>
              </a:lnSpc>
            </a:pPr>
            <a:r>
              <a:rPr lang="en-US" sz="4196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• Big adventures are welcome</a:t>
            </a:r>
          </a:p>
        </p:txBody>
      </p:sp>
      <p:sp>
        <p:nvSpPr>
          <p:cNvPr name="Freeform 6" id="6"/>
          <p:cNvSpPr/>
          <p:nvPr/>
        </p:nvSpPr>
        <p:spPr>
          <a:xfrm flipH="false" flipV="false" rot="0">
            <a:off x="14097084" y="6867132"/>
            <a:ext cx="3682236" cy="2850147"/>
          </a:xfrm>
          <a:custGeom>
            <a:avLst/>
            <a:gdLst/>
            <a:ahLst/>
            <a:cxnLst/>
            <a:rect r="r" b="b" t="t" l="l"/>
            <a:pathLst>
              <a:path h="2850147" w="3682236">
                <a:moveTo>
                  <a:pt x="0" y="0"/>
                </a:moveTo>
                <a:lnTo>
                  <a:pt x="3682236" y="0"/>
                </a:lnTo>
                <a:lnTo>
                  <a:pt x="3682236" y="2850146"/>
                </a:lnTo>
                <a:lnTo>
                  <a:pt x="0" y="285014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7" id="7"/>
          <p:cNvSpPr txBox="true"/>
          <p:nvPr/>
        </p:nvSpPr>
        <p:spPr>
          <a:xfrm rot="0">
            <a:off x="1703443" y="904875"/>
            <a:ext cx="14881114" cy="107880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845"/>
              </a:lnSpc>
              <a:spcBef>
                <a:spcPct val="0"/>
              </a:spcBef>
            </a:pPr>
            <a:r>
              <a:rPr lang="en-US" sz="6318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Make y</a:t>
            </a:r>
            <a:r>
              <a:rPr lang="en-US" sz="6318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our idea bold and exciting</a:t>
            </a:r>
          </a:p>
        </p:txBody>
      </p:sp>
    </p:spTree>
  </p:cSld>
  <p:clrMapOvr>
    <a:masterClrMapping/>
  </p:clrMapOvr>
</p:sld>
</file>

<file path=ppt/slides/slide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6489138" y="3399125"/>
            <a:ext cx="7534655" cy="5290053"/>
            <a:chOff x="0" y="0"/>
            <a:chExt cx="1984436" cy="1393265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1984436" cy="1393265"/>
            </a:xfrm>
            <a:custGeom>
              <a:avLst/>
              <a:gdLst/>
              <a:ahLst/>
              <a:cxnLst/>
              <a:rect r="r" b="b" t="t" l="l"/>
              <a:pathLst>
                <a:path h="1393265" w="1984436">
                  <a:moveTo>
                    <a:pt x="26715" y="0"/>
                  </a:moveTo>
                  <a:lnTo>
                    <a:pt x="1957721" y="0"/>
                  </a:lnTo>
                  <a:cubicBezTo>
                    <a:pt x="1972475" y="0"/>
                    <a:pt x="1984436" y="11961"/>
                    <a:pt x="1984436" y="26715"/>
                  </a:cubicBezTo>
                  <a:lnTo>
                    <a:pt x="1984436" y="1366550"/>
                  </a:lnTo>
                  <a:cubicBezTo>
                    <a:pt x="1984436" y="1381304"/>
                    <a:pt x="1972475" y="1393265"/>
                    <a:pt x="1957721" y="1393265"/>
                  </a:cubicBezTo>
                  <a:lnTo>
                    <a:pt x="26715" y="1393265"/>
                  </a:lnTo>
                  <a:cubicBezTo>
                    <a:pt x="11961" y="1393265"/>
                    <a:pt x="0" y="1381304"/>
                    <a:pt x="0" y="1366550"/>
                  </a:cubicBezTo>
                  <a:lnTo>
                    <a:pt x="0" y="26715"/>
                  </a:lnTo>
                  <a:cubicBezTo>
                    <a:pt x="0" y="11961"/>
                    <a:pt x="11961" y="0"/>
                    <a:pt x="26715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1984436" cy="143136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5" id="5"/>
          <p:cNvGrpSpPr/>
          <p:nvPr/>
        </p:nvGrpSpPr>
        <p:grpSpPr>
          <a:xfrm rot="0">
            <a:off x="0" y="9431887"/>
            <a:ext cx="18288000" cy="855113"/>
            <a:chOff x="0" y="0"/>
            <a:chExt cx="4816593" cy="225215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0" y="0"/>
              <a:ext cx="4816592" cy="225215"/>
            </a:xfrm>
            <a:custGeom>
              <a:avLst/>
              <a:gdLst/>
              <a:ahLst/>
              <a:cxnLst/>
              <a:rect r="r" b="b" t="t" l="l"/>
              <a:pathLst>
                <a:path h="225215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25215"/>
                  </a:lnTo>
                  <a:lnTo>
                    <a:pt x="0" y="225215"/>
                  </a:lnTo>
                  <a:close/>
                </a:path>
              </a:pathLst>
            </a:custGeom>
            <a:solidFill>
              <a:srgbClr val="FFF9EE"/>
            </a:solidFill>
          </p:spPr>
        </p:sp>
        <p:sp>
          <p:nvSpPr>
            <p:cNvPr name="TextBox 7" id="7"/>
            <p:cNvSpPr txBox="true"/>
            <p:nvPr/>
          </p:nvSpPr>
          <p:spPr>
            <a:xfrm>
              <a:off x="0" y="-38100"/>
              <a:ext cx="4816593" cy="26331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8" id="8"/>
          <p:cNvSpPr/>
          <p:nvPr/>
        </p:nvSpPr>
        <p:spPr>
          <a:xfrm flipH="false" flipV="false" rot="0">
            <a:off x="16207158" y="9618677"/>
            <a:ext cx="1663617" cy="481534"/>
          </a:xfrm>
          <a:custGeom>
            <a:avLst/>
            <a:gdLst/>
            <a:ahLst/>
            <a:cxnLst/>
            <a:rect r="r" b="b" t="t" l="l"/>
            <a:pathLst>
              <a:path h="481534" w="1663617">
                <a:moveTo>
                  <a:pt x="0" y="0"/>
                </a:moveTo>
                <a:lnTo>
                  <a:pt x="1663617" y="0"/>
                </a:lnTo>
                <a:lnTo>
                  <a:pt x="1663617" y="481534"/>
                </a:lnTo>
                <a:lnTo>
                  <a:pt x="0" y="48153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9" id="9"/>
          <p:cNvSpPr/>
          <p:nvPr/>
        </p:nvSpPr>
        <p:spPr>
          <a:xfrm flipH="false" flipV="false" rot="0">
            <a:off x="686289" y="1429567"/>
            <a:ext cx="5098513" cy="7259611"/>
          </a:xfrm>
          <a:custGeom>
            <a:avLst/>
            <a:gdLst/>
            <a:ahLst/>
            <a:cxnLst/>
            <a:rect r="r" b="b" t="t" l="l"/>
            <a:pathLst>
              <a:path h="7259611" w="5098513">
                <a:moveTo>
                  <a:pt x="0" y="0"/>
                </a:moveTo>
                <a:lnTo>
                  <a:pt x="5098513" y="0"/>
                </a:lnTo>
                <a:lnTo>
                  <a:pt x="5098513" y="7259611"/>
                </a:lnTo>
                <a:lnTo>
                  <a:pt x="0" y="7259611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223" t="0" r="-223" b="0"/>
            </a:stretch>
          </a:blipFill>
          <a:ln w="57150" cap="rnd">
            <a:solidFill>
              <a:srgbClr val="000000"/>
            </a:solidFill>
            <a:prstDash val="solid"/>
            <a:round/>
          </a:ln>
        </p:spPr>
      </p:sp>
      <p:sp>
        <p:nvSpPr>
          <p:cNvPr name="Freeform 10" id="10"/>
          <p:cNvSpPr/>
          <p:nvPr/>
        </p:nvSpPr>
        <p:spPr>
          <a:xfrm flipH="false" flipV="false" rot="0">
            <a:off x="14862690" y="4462577"/>
            <a:ext cx="3008085" cy="4251710"/>
          </a:xfrm>
          <a:custGeom>
            <a:avLst/>
            <a:gdLst/>
            <a:ahLst/>
            <a:cxnLst/>
            <a:rect r="r" b="b" t="t" l="l"/>
            <a:pathLst>
              <a:path h="4251710" w="3008085">
                <a:moveTo>
                  <a:pt x="0" y="0"/>
                </a:moveTo>
                <a:lnTo>
                  <a:pt x="3008085" y="0"/>
                </a:lnTo>
                <a:lnTo>
                  <a:pt x="3008085" y="4251710"/>
                </a:lnTo>
                <a:lnTo>
                  <a:pt x="0" y="425171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112" t="0" r="-112" b="0"/>
            </a:stretch>
          </a:blipFill>
          <a:ln w="57150" cap="rnd">
            <a:solidFill>
              <a:srgbClr val="000000"/>
            </a:solidFill>
            <a:prstDash val="solid"/>
            <a:round/>
          </a:ln>
        </p:spPr>
      </p:sp>
      <p:sp>
        <p:nvSpPr>
          <p:cNvPr name="Freeform 11" id="11"/>
          <p:cNvSpPr/>
          <p:nvPr/>
        </p:nvSpPr>
        <p:spPr>
          <a:xfrm flipH="false" flipV="false" rot="0">
            <a:off x="6489138" y="2511058"/>
            <a:ext cx="529616" cy="535642"/>
          </a:xfrm>
          <a:custGeom>
            <a:avLst/>
            <a:gdLst/>
            <a:ahLst/>
            <a:cxnLst/>
            <a:rect r="r" b="b" t="t" l="l"/>
            <a:pathLst>
              <a:path h="535642" w="529616">
                <a:moveTo>
                  <a:pt x="0" y="0"/>
                </a:moveTo>
                <a:lnTo>
                  <a:pt x="529616" y="0"/>
                </a:lnTo>
                <a:lnTo>
                  <a:pt x="529616" y="535642"/>
                </a:lnTo>
                <a:lnTo>
                  <a:pt x="0" y="535642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2" id="12"/>
          <p:cNvSpPr/>
          <p:nvPr/>
        </p:nvSpPr>
        <p:spPr>
          <a:xfrm flipH="false" flipV="false" rot="0">
            <a:off x="3615491" y="2297323"/>
            <a:ext cx="1654448" cy="1460917"/>
          </a:xfrm>
          <a:custGeom>
            <a:avLst/>
            <a:gdLst/>
            <a:ahLst/>
            <a:cxnLst/>
            <a:rect r="r" b="b" t="t" l="l"/>
            <a:pathLst>
              <a:path h="1460917" w="1654448">
                <a:moveTo>
                  <a:pt x="0" y="0"/>
                </a:moveTo>
                <a:lnTo>
                  <a:pt x="1654447" y="0"/>
                </a:lnTo>
                <a:lnTo>
                  <a:pt x="1654447" y="1460918"/>
                </a:lnTo>
                <a:lnTo>
                  <a:pt x="0" y="1460918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l="-732" t="0" r="-732" b="0"/>
            </a:stretch>
          </a:blipFill>
          <a:ln cap="sq">
            <a:noFill/>
            <a:prstDash val="solid"/>
            <a:miter/>
          </a:ln>
        </p:spPr>
      </p:sp>
      <p:sp>
        <p:nvSpPr>
          <p:cNvPr name="TextBox 13" id="13"/>
          <p:cNvSpPr txBox="true"/>
          <p:nvPr/>
        </p:nvSpPr>
        <p:spPr>
          <a:xfrm rot="0">
            <a:off x="6396532" y="4046453"/>
            <a:ext cx="11274518" cy="368444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810761" indent="-405381" lvl="1">
              <a:lnSpc>
                <a:spcPts val="7472"/>
              </a:lnSpc>
              <a:buFont typeface="Arial"/>
              <a:buChar char="•"/>
            </a:pPr>
            <a:r>
              <a:rPr lang="en-US" sz="375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Use</a:t>
            </a:r>
            <a:r>
              <a:rPr lang="en-US" sz="375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the Brainstorm sheet</a:t>
            </a:r>
          </a:p>
          <a:p>
            <a:pPr algn="l" marL="810761" indent="-405381" lvl="1">
              <a:lnSpc>
                <a:spcPts val="7472"/>
              </a:lnSpc>
              <a:buFont typeface="Arial"/>
              <a:buChar char="•"/>
            </a:pPr>
            <a:r>
              <a:rPr lang="en-US" sz="375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W</a:t>
            </a:r>
            <a:r>
              <a:rPr lang="en-US" sz="375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ords or quick sketches</a:t>
            </a:r>
          </a:p>
          <a:p>
            <a:pPr algn="l" marL="810761" indent="-405381" lvl="1">
              <a:lnSpc>
                <a:spcPts val="7472"/>
              </a:lnSpc>
              <a:buFont typeface="Arial"/>
              <a:buChar char="•"/>
            </a:pPr>
            <a:r>
              <a:rPr lang="en-US" sz="375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Us</a:t>
            </a:r>
            <a:r>
              <a:rPr lang="en-US" sz="375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e your senses</a:t>
            </a:r>
          </a:p>
          <a:p>
            <a:pPr algn="l" marL="810761" indent="-405381" lvl="1">
              <a:lnSpc>
                <a:spcPts val="7472"/>
              </a:lnSpc>
              <a:buFont typeface="Arial"/>
              <a:buChar char="•"/>
            </a:pPr>
            <a:r>
              <a:rPr lang="en-US" sz="3755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Fill the page</a:t>
            </a:r>
          </a:p>
        </p:txBody>
      </p:sp>
      <p:sp>
        <p:nvSpPr>
          <p:cNvPr name="TextBox 14" id="14"/>
          <p:cNvSpPr txBox="true"/>
          <p:nvPr/>
        </p:nvSpPr>
        <p:spPr>
          <a:xfrm rot="0">
            <a:off x="280485" y="9620141"/>
            <a:ext cx="3178949" cy="480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989"/>
              </a:lnSpc>
              <a:spcBef>
                <a:spcPct val="0"/>
              </a:spcBef>
            </a:pPr>
            <a:r>
              <a:rPr lang="en-US" sz="284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S1</a:t>
            </a:r>
          </a:p>
        </p:txBody>
      </p:sp>
      <p:sp>
        <p:nvSpPr>
          <p:cNvPr name="TextBox 15" id="15"/>
          <p:cNvSpPr txBox="true"/>
          <p:nvPr/>
        </p:nvSpPr>
        <p:spPr>
          <a:xfrm rot="0">
            <a:off x="6489138" y="1045672"/>
            <a:ext cx="11089306" cy="119208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9894"/>
              </a:lnSpc>
              <a:spcBef>
                <a:spcPct val="0"/>
              </a:spcBef>
            </a:pPr>
            <a:r>
              <a:rPr lang="en-US" b="true" sz="7067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Brainst</a:t>
            </a:r>
            <a:r>
              <a:rPr lang="en-US" b="true" sz="7067">
                <a:solidFill>
                  <a:srgbClr val="000000"/>
                </a:solidFill>
                <a:latin typeface="OpenDyslexic Bold"/>
                <a:ea typeface="OpenDyslexic Bold"/>
                <a:cs typeface="OpenDyslexic Bold"/>
                <a:sym typeface="OpenDyslexic Bold"/>
              </a:rPr>
              <a:t>orm your ideas</a:t>
            </a:r>
          </a:p>
        </p:txBody>
      </p:sp>
      <p:sp>
        <p:nvSpPr>
          <p:cNvPr name="TextBox 16" id="16"/>
          <p:cNvSpPr txBox="true"/>
          <p:nvPr/>
        </p:nvSpPr>
        <p:spPr>
          <a:xfrm rot="0">
            <a:off x="15241985" y="3497172"/>
            <a:ext cx="2628790" cy="83503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323"/>
              </a:lnSpc>
              <a:spcBef>
                <a:spcPct val="0"/>
              </a:spcBef>
            </a:pPr>
            <a:r>
              <a:rPr lang="en-US" sz="237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Use the word bank to help</a:t>
            </a:r>
          </a:p>
        </p:txBody>
      </p:sp>
      <p:sp>
        <p:nvSpPr>
          <p:cNvPr name="TextBox 17" id="17"/>
          <p:cNvSpPr txBox="true"/>
          <p:nvPr/>
        </p:nvSpPr>
        <p:spPr>
          <a:xfrm rot="0">
            <a:off x="7164042" y="2545583"/>
            <a:ext cx="3328964" cy="41896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463"/>
              </a:lnSpc>
              <a:spcBef>
                <a:spcPct val="0"/>
              </a:spcBef>
            </a:pPr>
            <a:r>
              <a:rPr lang="en-US" sz="247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You get 10 minutes</a:t>
            </a:r>
          </a:p>
        </p:txBody>
      </p:sp>
    </p:spTree>
  </p:cSld>
  <p:clrMapOvr>
    <a:masterClrMapping/>
  </p:clrMapOvr>
</p:sld>
</file>

<file path=ppt/slides/slide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9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3087614" y="2718496"/>
            <a:ext cx="12112772" cy="6148759"/>
            <a:chOff x="0" y="0"/>
            <a:chExt cx="3190195" cy="1619426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3190195" cy="1619426"/>
            </a:xfrm>
            <a:custGeom>
              <a:avLst/>
              <a:gdLst/>
              <a:ahLst/>
              <a:cxnLst/>
              <a:rect r="r" b="b" t="t" l="l"/>
              <a:pathLst>
                <a:path h="1619426" w="3190195">
                  <a:moveTo>
                    <a:pt x="16618" y="0"/>
                  </a:moveTo>
                  <a:lnTo>
                    <a:pt x="3173577" y="0"/>
                  </a:lnTo>
                  <a:cubicBezTo>
                    <a:pt x="3182755" y="0"/>
                    <a:pt x="3190195" y="7440"/>
                    <a:pt x="3190195" y="16618"/>
                  </a:cubicBezTo>
                  <a:lnTo>
                    <a:pt x="3190195" y="1602808"/>
                  </a:lnTo>
                  <a:cubicBezTo>
                    <a:pt x="3190195" y="1611986"/>
                    <a:pt x="3182755" y="1619426"/>
                    <a:pt x="3173577" y="1619426"/>
                  </a:cubicBezTo>
                  <a:lnTo>
                    <a:pt x="16618" y="1619426"/>
                  </a:lnTo>
                  <a:cubicBezTo>
                    <a:pt x="7440" y="1619426"/>
                    <a:pt x="0" y="1611986"/>
                    <a:pt x="0" y="1602808"/>
                  </a:cubicBezTo>
                  <a:lnTo>
                    <a:pt x="0" y="16618"/>
                  </a:lnTo>
                  <a:cubicBezTo>
                    <a:pt x="0" y="7440"/>
                    <a:pt x="7440" y="0"/>
                    <a:pt x="16618" y="0"/>
                  </a:cubicBezTo>
                  <a:close/>
                </a:path>
              </a:pathLst>
            </a:custGeom>
            <a:solidFill>
              <a:srgbClr val="FFFFFF"/>
            </a:solidFill>
            <a:ln w="5715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3190195" cy="1657526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5" id="5"/>
          <p:cNvSpPr txBox="true"/>
          <p:nvPr/>
        </p:nvSpPr>
        <p:spPr>
          <a:xfrm rot="0">
            <a:off x="2298763" y="3594100"/>
            <a:ext cx="13690474" cy="388320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10714"/>
              </a:lnSpc>
            </a:pPr>
            <a:r>
              <a:rPr lang="en-US" sz="4409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• Who</a:t>
            </a:r>
            <a:r>
              <a:rPr lang="en-US" sz="4409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is in your story?</a:t>
            </a:r>
          </a:p>
          <a:p>
            <a:pPr algn="ctr" marL="0" indent="0" lvl="0">
              <a:lnSpc>
                <a:spcPts val="10714"/>
              </a:lnSpc>
            </a:pPr>
            <a:r>
              <a:rPr lang="en-US" sz="4409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• </a:t>
            </a:r>
            <a:r>
              <a:rPr lang="en-US" sz="4409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Wh</a:t>
            </a:r>
            <a:r>
              <a:rPr lang="en-US" sz="4409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e</a:t>
            </a:r>
            <a:r>
              <a:rPr lang="en-US" sz="4409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r</a:t>
            </a:r>
            <a:r>
              <a:rPr lang="en-US" sz="4409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e </a:t>
            </a:r>
            <a:r>
              <a:rPr lang="en-US" sz="4409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d</a:t>
            </a:r>
            <a:r>
              <a:rPr lang="en-US" sz="4409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o</a:t>
            </a:r>
            <a:r>
              <a:rPr lang="en-US" sz="4409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e</a:t>
            </a:r>
            <a:r>
              <a:rPr lang="en-US" sz="4409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s i</a:t>
            </a:r>
            <a:r>
              <a:rPr lang="en-US" sz="4409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t</a:t>
            </a:r>
            <a:r>
              <a:rPr lang="en-US" sz="4409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</a:t>
            </a:r>
            <a:r>
              <a:rPr lang="en-US" sz="4409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ha</a:t>
            </a:r>
            <a:r>
              <a:rPr lang="en-US" sz="4409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p</a:t>
            </a:r>
            <a:r>
              <a:rPr lang="en-US" sz="4409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p</a:t>
            </a:r>
            <a:r>
              <a:rPr lang="en-US" sz="4409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en</a:t>
            </a:r>
            <a:r>
              <a:rPr lang="en-US" sz="4409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?</a:t>
            </a:r>
          </a:p>
          <a:p>
            <a:pPr algn="ctr" marL="0" indent="0" lvl="0">
              <a:lnSpc>
                <a:spcPts val="10714"/>
              </a:lnSpc>
            </a:pPr>
            <a:r>
              <a:rPr lang="en-US" sz="4409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• </a:t>
            </a:r>
            <a:r>
              <a:rPr lang="en-US" sz="4409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When</a:t>
            </a:r>
            <a:r>
              <a:rPr lang="en-US" sz="4409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d</a:t>
            </a:r>
            <a:r>
              <a:rPr lang="en-US" sz="4409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o</a:t>
            </a:r>
            <a:r>
              <a:rPr lang="en-US" sz="4409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es i</a:t>
            </a:r>
            <a:r>
              <a:rPr lang="en-US" sz="4409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t</a:t>
            </a:r>
            <a:r>
              <a:rPr lang="en-US" sz="4409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 </a:t>
            </a:r>
            <a:r>
              <a:rPr lang="en-US" sz="4409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happe</a:t>
            </a:r>
            <a:r>
              <a:rPr lang="en-US" sz="4409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n</a:t>
            </a:r>
            <a:r>
              <a:rPr lang="en-US" sz="4409" strike="noStrike" u="none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?</a:t>
            </a:r>
          </a:p>
        </p:txBody>
      </p:sp>
      <p:sp>
        <p:nvSpPr>
          <p:cNvPr name="Freeform 6" id="6"/>
          <p:cNvSpPr/>
          <p:nvPr/>
        </p:nvSpPr>
        <p:spPr>
          <a:xfrm flipH="false" flipV="false" rot="0">
            <a:off x="3435128" y="3036625"/>
            <a:ext cx="1816744" cy="2143651"/>
          </a:xfrm>
          <a:custGeom>
            <a:avLst/>
            <a:gdLst/>
            <a:ahLst/>
            <a:cxnLst/>
            <a:rect r="r" b="b" t="t" l="l"/>
            <a:pathLst>
              <a:path h="2143651" w="1816744">
                <a:moveTo>
                  <a:pt x="0" y="0"/>
                </a:moveTo>
                <a:lnTo>
                  <a:pt x="1816744" y="0"/>
                </a:lnTo>
                <a:lnTo>
                  <a:pt x="1816744" y="2143651"/>
                </a:lnTo>
                <a:lnTo>
                  <a:pt x="0" y="214365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7" id="7"/>
          <p:cNvSpPr/>
          <p:nvPr/>
        </p:nvSpPr>
        <p:spPr>
          <a:xfrm flipH="false" flipV="false" rot="0">
            <a:off x="13987314" y="4637424"/>
            <a:ext cx="2426145" cy="2310903"/>
          </a:xfrm>
          <a:custGeom>
            <a:avLst/>
            <a:gdLst/>
            <a:ahLst/>
            <a:cxnLst/>
            <a:rect r="r" b="b" t="t" l="l"/>
            <a:pathLst>
              <a:path h="2310903" w="2426145">
                <a:moveTo>
                  <a:pt x="0" y="0"/>
                </a:moveTo>
                <a:lnTo>
                  <a:pt x="2426144" y="0"/>
                </a:lnTo>
                <a:lnTo>
                  <a:pt x="2426144" y="2310903"/>
                </a:lnTo>
                <a:lnTo>
                  <a:pt x="0" y="2310903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8" id="8"/>
          <p:cNvSpPr/>
          <p:nvPr/>
        </p:nvSpPr>
        <p:spPr>
          <a:xfrm flipH="false" flipV="false" rot="0">
            <a:off x="3435128" y="6819581"/>
            <a:ext cx="1816744" cy="1816744"/>
          </a:xfrm>
          <a:custGeom>
            <a:avLst/>
            <a:gdLst/>
            <a:ahLst/>
            <a:cxnLst/>
            <a:rect r="r" b="b" t="t" l="l"/>
            <a:pathLst>
              <a:path h="1816744" w="1816744">
                <a:moveTo>
                  <a:pt x="0" y="0"/>
                </a:moveTo>
                <a:lnTo>
                  <a:pt x="1816744" y="0"/>
                </a:lnTo>
                <a:lnTo>
                  <a:pt x="1816744" y="1816744"/>
                </a:lnTo>
                <a:lnTo>
                  <a:pt x="0" y="1816744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9" id="9"/>
          <p:cNvSpPr txBox="true"/>
          <p:nvPr/>
        </p:nvSpPr>
        <p:spPr>
          <a:xfrm rot="0">
            <a:off x="1461765" y="1273379"/>
            <a:ext cx="15364470" cy="90566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418"/>
              </a:lnSpc>
              <a:spcBef>
                <a:spcPct val="0"/>
              </a:spcBef>
            </a:pPr>
            <a:r>
              <a:rPr lang="en-US" sz="5298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Turn to the person next to you and ask...</a:t>
            </a:r>
          </a:p>
        </p:txBody>
      </p:sp>
      <p:sp>
        <p:nvSpPr>
          <p:cNvPr name="Freeform 10" id="10"/>
          <p:cNvSpPr/>
          <p:nvPr/>
        </p:nvSpPr>
        <p:spPr>
          <a:xfrm flipH="false" flipV="false" rot="0">
            <a:off x="7346682" y="9102037"/>
            <a:ext cx="529616" cy="535642"/>
          </a:xfrm>
          <a:custGeom>
            <a:avLst/>
            <a:gdLst/>
            <a:ahLst/>
            <a:cxnLst/>
            <a:rect r="r" b="b" t="t" l="l"/>
            <a:pathLst>
              <a:path h="535642" w="529616">
                <a:moveTo>
                  <a:pt x="0" y="0"/>
                </a:moveTo>
                <a:lnTo>
                  <a:pt x="529615" y="0"/>
                </a:lnTo>
                <a:lnTo>
                  <a:pt x="529615" y="535641"/>
                </a:lnTo>
                <a:lnTo>
                  <a:pt x="0" y="535641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11" id="11"/>
          <p:cNvSpPr txBox="true"/>
          <p:nvPr/>
        </p:nvSpPr>
        <p:spPr>
          <a:xfrm rot="0">
            <a:off x="8021585" y="9136561"/>
            <a:ext cx="3328964" cy="41896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463"/>
              </a:lnSpc>
              <a:spcBef>
                <a:spcPct val="0"/>
              </a:spcBef>
            </a:pPr>
            <a:r>
              <a:rPr lang="en-US" sz="2473">
                <a:solidFill>
                  <a:srgbClr val="000000"/>
                </a:solidFill>
                <a:latin typeface="OpenDyslexic"/>
                <a:ea typeface="OpenDyslexic"/>
                <a:cs typeface="OpenDyslexic"/>
                <a:sym typeface="OpenDyslexic"/>
              </a:rPr>
              <a:t>You get 2 minutes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DAG3Fi-AQY4</dc:identifier>
  <dcterms:modified xsi:type="dcterms:W3CDTF">2011-08-01T06:04:30Z</dcterms:modified>
  <cp:revision>1</cp:revision>
  <dc:title>Christmas Wishes Writing Project</dc:title>
</cp:coreProperties>
</file>