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</p:sldIdLst>
  <p:sldSz cx="18288000" cy="10287000"/>
  <p:notesSz cx="6858000" cy="9144000"/>
  <p:embeddedFontLst>
    <p:embeddedFont>
      <p:font typeface="OpenDyslexic Bold" charset="1" panose="00000800000000000000"/>
      <p:regular r:id="rId56"/>
    </p:embeddedFont>
    <p:embeddedFont>
      <p:font typeface="OpenDyslexic" charset="1" panose="00000500000000000000"/>
      <p:regular r:id="rId57"/>
    </p:embeddedFont>
    <p:embeddedFont>
      <p:font typeface="Open Dyslexic Bold Italics" charset="1" panose="00000800000000000000"/>
      <p:regular r:id="rId58"/>
    </p:embeddedFont>
    <p:embeddedFont>
      <p:font typeface="Open Dyslexic Bold" charset="1" panose="00000800000000000000"/>
      <p:regular r:id="rId59"/>
    </p:embeddedFont>
    <p:embeddedFont>
      <p:font typeface="Open Dyslexic" charset="1" panose="00000500000000000000"/>
      <p:regular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60" Target="fonts/font60.fntdata" Type="http://schemas.openxmlformats.org/officeDocument/2006/relationships/font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jpeg" Type="http://schemas.openxmlformats.org/officeDocument/2006/relationships/image"/><Relationship Id="rId4" Target="https://youtu.be/pldaAjXx5hI" TargetMode="External" Type="http://schemas.openxmlformats.org/officeDocument/2006/relationships/video"/><Relationship Id="rId5" Target="../media/image4.png" Type="http://schemas.openxmlformats.org/officeDocument/2006/relationships/image"/><Relationship Id="rId6" Target="https://youtu.be/2RWADe_tqnQ?si=LrumZtRVMB1_69Ae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pn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8.png" Type="http://schemas.openxmlformats.org/officeDocument/2006/relationships/image"/><Relationship Id="rId4" Target="../media/image18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8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9.pn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png" Type="http://schemas.openxmlformats.org/officeDocument/2006/relationships/image"/><Relationship Id="rId4" Target="../media/image33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36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png" Type="http://schemas.openxmlformats.org/officeDocument/2006/relationships/image"/><Relationship Id="rId4" Target="../media/image41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44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47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49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svg" Type="http://schemas.openxmlformats.org/officeDocument/2006/relationships/image"/><Relationship Id="rId4" Target="../media/image52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png" Type="http://schemas.openxmlformats.org/officeDocument/2006/relationships/image"/><Relationship Id="rId4" Target="../media/image54.sv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56.png" Type="http://schemas.openxmlformats.org/officeDocument/2006/relationships/image"/><Relationship Id="rId4" Target="../media/image57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8.png" Type="http://schemas.openxmlformats.org/officeDocument/2006/relationships/image"/><Relationship Id="rId3" Target="../media/image59.png" Type="http://schemas.openxmlformats.org/officeDocument/2006/relationships/image"/><Relationship Id="rId4" Target="../media/image60.svg" Type="http://schemas.openxmlformats.org/officeDocument/2006/relationships/image"/><Relationship Id="rId5" Target="../media/image61.png" Type="http://schemas.openxmlformats.org/officeDocument/2006/relationships/image"/><Relationship Id="rId6" Target="../media/image1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png" Type="http://schemas.openxmlformats.org/officeDocument/2006/relationships/image"/><Relationship Id="rId3" Target="../media/image63.svg" Type="http://schemas.openxmlformats.org/officeDocument/2006/relationships/image"/><Relationship Id="rId4" Target="../media/image64.png" Type="http://schemas.openxmlformats.org/officeDocument/2006/relationships/image"/><Relationship Id="rId5" Target="../media/image65.png" Type="http://schemas.openxmlformats.org/officeDocument/2006/relationships/image"/><Relationship Id="rId6" Target="../media/image66.svg" Type="http://schemas.openxmlformats.org/officeDocument/2006/relationships/image"/><Relationship Id="rId7" Target="../media/image1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7.png" Type="http://schemas.openxmlformats.org/officeDocument/2006/relationships/image"/><Relationship Id="rId3" Target="../media/image68.png" Type="http://schemas.openxmlformats.org/officeDocument/2006/relationships/image"/><Relationship Id="rId4" Target="../media/image69.jpeg" Type="http://schemas.openxmlformats.org/officeDocument/2006/relationships/image"/><Relationship Id="rId5" Target="../media/image70.png" Type="http://schemas.openxmlformats.org/officeDocument/2006/relationships/image"/><Relationship Id="rId6" Target="../media/image71.png" Type="http://schemas.openxmlformats.org/officeDocument/2006/relationships/image"/><Relationship Id="rId7" Target="../media/image40.png" Type="http://schemas.openxmlformats.org/officeDocument/2006/relationships/image"/><Relationship Id="rId8" Target="../media/image72.png" Type="http://schemas.openxmlformats.org/officeDocument/2006/relationships/image"/><Relationship Id="rId9" Target="../media/image1.pn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7.png" Type="http://schemas.openxmlformats.org/officeDocument/2006/relationships/imag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C5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0485" y="1519341"/>
            <a:ext cx="5918019" cy="6575576"/>
          </a:xfrm>
          <a:custGeom>
            <a:avLst/>
            <a:gdLst/>
            <a:ahLst/>
            <a:cxnLst/>
            <a:rect r="r" b="b" t="t" l="l"/>
            <a:pathLst>
              <a:path h="6575576" w="5918019">
                <a:moveTo>
                  <a:pt x="0" y="0"/>
                </a:moveTo>
                <a:lnTo>
                  <a:pt x="5918018" y="0"/>
                </a:lnTo>
                <a:lnTo>
                  <a:pt x="5918018" y="6575576"/>
                </a:lnTo>
                <a:lnTo>
                  <a:pt x="0" y="6575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115423" y="2202251"/>
            <a:ext cx="16729525" cy="3973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FFF9E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New Years Resolutions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729757" y="6281799"/>
            <a:ext cx="7884345" cy="120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Writing Project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729757" y="1211665"/>
            <a:ext cx="7884345" cy="120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69959" y="7789823"/>
            <a:ext cx="14744143" cy="553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79"/>
              </a:lnSpc>
              <a:spcBef>
                <a:spcPct val="0"/>
              </a:spcBef>
            </a:pPr>
            <a:r>
              <a:rPr lang="en-US" sz="3270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Plan, write, publish your story in Build My Story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C5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>
            <a:videoFile r:link="rId4"/>
          </p:nvPr>
        </p:nvPicPr>
        <p:blipFill>
          <a:blip r:embed="rId3"/>
          <a:stretch>
            <a:fillRect/>
          </a:stretch>
        </p:blipFill>
        <p:spPr>
          <a:xfrm rot="0">
            <a:off x="1334167" y="3030356"/>
            <a:ext cx="8539454" cy="4799693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028700" y="2870134"/>
            <a:ext cx="8965497" cy="5123141"/>
          </a:xfrm>
          <a:custGeom>
            <a:avLst/>
            <a:gdLst/>
            <a:ahLst/>
            <a:cxnLst/>
            <a:rect r="r" b="b" t="t" l="l"/>
            <a:pathLst>
              <a:path h="5123141" w="8965497">
                <a:moveTo>
                  <a:pt x="0" y="0"/>
                </a:moveTo>
                <a:lnTo>
                  <a:pt x="8965497" y="0"/>
                </a:lnTo>
                <a:lnTo>
                  <a:pt x="8965497" y="5123141"/>
                </a:lnTo>
                <a:lnTo>
                  <a:pt x="0" y="51231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201827" y="457365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Mini-Lesson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446960" y="2793934"/>
            <a:ext cx="7551639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5"/>
              </a:lnSpc>
              <a:spcBef>
                <a:spcPct val="0"/>
              </a:spcBef>
            </a:pPr>
            <a:r>
              <a:rPr lang="en-US" sz="4282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While you watch…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175309" y="3857142"/>
            <a:ext cx="8112691" cy="2618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2482" indent="-406241" lvl="1">
              <a:lnSpc>
                <a:spcPts val="5268"/>
              </a:lnSpc>
              <a:buFont typeface="Arial"/>
              <a:buChar char="•"/>
            </a:pPr>
            <a:r>
              <a:rPr lang="en-US" sz="3763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What was your highlight last year?</a:t>
            </a:r>
          </a:p>
          <a:p>
            <a:pPr algn="l" marL="812482" indent="-406241" lvl="1">
              <a:lnSpc>
                <a:spcPts val="5268"/>
              </a:lnSpc>
              <a:buFont typeface="Arial"/>
              <a:buChar char="•"/>
            </a:pPr>
            <a:r>
              <a:rPr lang="en-US" sz="3763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Think of one goal you have this year.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446960" y="7320350"/>
            <a:ext cx="4387007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5"/>
              </a:lnSpc>
              <a:spcBef>
                <a:spcPct val="0"/>
              </a:spcBef>
            </a:pPr>
            <a:r>
              <a:rPr lang="en-US" sz="4282" u="sng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  <a:hlinkClick r:id="rId6" tooltip="https://youtu.be/2RWADe_tqnQ?si=LrumZtRVMB1_69Ae"/>
              </a:rPr>
              <a:t>Click For Video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4102" y="5846578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Brainstorm and Plan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31779" y="3564984"/>
            <a:ext cx="16188969" cy="467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think of 3+ ideas and pick my best one.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so</a:t>
            </a: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rt my ideas in the boxes to make a plan.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listen to a partner and add one helpful suggestion.</a:t>
            </a:r>
          </a:p>
          <a:p>
            <a:pPr algn="just">
              <a:lnSpc>
                <a:spcPts val="952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03218" y="2189156"/>
            <a:ext cx="5098513" cy="7226404"/>
          </a:xfrm>
          <a:custGeom>
            <a:avLst/>
            <a:gdLst/>
            <a:ahLst/>
            <a:cxnLst/>
            <a:rect r="r" b="b" t="t" l="l"/>
            <a:pathLst>
              <a:path h="7226404" w="5098513">
                <a:moveTo>
                  <a:pt x="0" y="0"/>
                </a:moveTo>
                <a:lnTo>
                  <a:pt x="5098512" y="0"/>
                </a:lnTo>
                <a:lnTo>
                  <a:pt x="5098512" y="7226404"/>
                </a:lnTo>
                <a:lnTo>
                  <a:pt x="0" y="7226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1" t="0" r="-251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7" id="7"/>
          <p:cNvGrpSpPr/>
          <p:nvPr/>
        </p:nvGrpSpPr>
        <p:grpSpPr>
          <a:xfrm rot="0">
            <a:off x="859678" y="2522531"/>
            <a:ext cx="10990841" cy="6909356"/>
            <a:chOff x="0" y="0"/>
            <a:chExt cx="2894707" cy="181974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94707" cy="1819748"/>
            </a:xfrm>
            <a:custGeom>
              <a:avLst/>
              <a:gdLst/>
              <a:ahLst/>
              <a:cxnLst/>
              <a:rect r="r" b="b" t="t" l="l"/>
              <a:pathLst>
                <a:path h="1819748" w="2894707">
                  <a:moveTo>
                    <a:pt x="18314" y="0"/>
                  </a:moveTo>
                  <a:lnTo>
                    <a:pt x="2876393" y="0"/>
                  </a:lnTo>
                  <a:cubicBezTo>
                    <a:pt x="2881250" y="0"/>
                    <a:pt x="2885908" y="1930"/>
                    <a:pt x="2889343" y="5364"/>
                  </a:cubicBezTo>
                  <a:cubicBezTo>
                    <a:pt x="2892777" y="8799"/>
                    <a:pt x="2894707" y="13457"/>
                    <a:pt x="2894707" y="18314"/>
                  </a:cubicBezTo>
                  <a:lnTo>
                    <a:pt x="2894707" y="1801434"/>
                  </a:lnTo>
                  <a:cubicBezTo>
                    <a:pt x="2894707" y="1806291"/>
                    <a:pt x="2892777" y="1810950"/>
                    <a:pt x="2889343" y="1814384"/>
                  </a:cubicBezTo>
                  <a:cubicBezTo>
                    <a:pt x="2885908" y="1817819"/>
                    <a:pt x="2881250" y="1819748"/>
                    <a:pt x="2876393" y="1819748"/>
                  </a:cubicBezTo>
                  <a:lnTo>
                    <a:pt x="18314" y="1819748"/>
                  </a:lnTo>
                  <a:cubicBezTo>
                    <a:pt x="13457" y="1819748"/>
                    <a:pt x="8799" y="1817819"/>
                    <a:pt x="5364" y="1814384"/>
                  </a:cubicBezTo>
                  <a:cubicBezTo>
                    <a:pt x="1930" y="1810950"/>
                    <a:pt x="0" y="1806291"/>
                    <a:pt x="0" y="1801434"/>
                  </a:cubicBezTo>
                  <a:lnTo>
                    <a:pt x="0" y="18314"/>
                  </a:lnTo>
                  <a:cubicBezTo>
                    <a:pt x="0" y="13457"/>
                    <a:pt x="1930" y="8799"/>
                    <a:pt x="5364" y="5364"/>
                  </a:cubicBezTo>
                  <a:cubicBezTo>
                    <a:pt x="8799" y="1930"/>
                    <a:pt x="13457" y="0"/>
                    <a:pt x="1831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894707" cy="18578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859678" y="2584129"/>
            <a:ext cx="11274518" cy="6516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teacher will hand out a worksheet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Think about last year and what you learned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Choose one goal for this year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Think: </a:t>
            </a:r>
          </a:p>
          <a:p>
            <a:pPr algn="l" marL="1621522" indent="-540507" lvl="2">
              <a:lnSpc>
                <a:spcPts val="7472"/>
              </a:lnSpc>
              <a:buFont typeface="Arial"/>
              <a:buChar char="⚬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Why is this goal important to you?</a:t>
            </a:r>
          </a:p>
          <a:p>
            <a:pPr algn="l" marL="1621522" indent="-540507" lvl="2">
              <a:lnSpc>
                <a:spcPts val="7472"/>
              </a:lnSpc>
              <a:buFont typeface="Arial"/>
              <a:buChar char="⚬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steps will help you reach it?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4540" y="997073"/>
            <a:ext cx="8596497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Plan your journey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87614" y="2718496"/>
            <a:ext cx="12112772" cy="6148759"/>
            <a:chOff x="0" y="0"/>
            <a:chExt cx="3190195" cy="1619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90195" cy="1619426"/>
            </a:xfrm>
            <a:custGeom>
              <a:avLst/>
              <a:gdLst/>
              <a:ahLst/>
              <a:cxnLst/>
              <a:rect r="r" b="b" t="t" l="l"/>
              <a:pathLst>
                <a:path h="1619426" w="3190195">
                  <a:moveTo>
                    <a:pt x="16618" y="0"/>
                  </a:moveTo>
                  <a:lnTo>
                    <a:pt x="3173577" y="0"/>
                  </a:lnTo>
                  <a:cubicBezTo>
                    <a:pt x="3182755" y="0"/>
                    <a:pt x="3190195" y="7440"/>
                    <a:pt x="3190195" y="16618"/>
                  </a:cubicBezTo>
                  <a:lnTo>
                    <a:pt x="3190195" y="1602808"/>
                  </a:lnTo>
                  <a:cubicBezTo>
                    <a:pt x="3190195" y="1611986"/>
                    <a:pt x="3182755" y="1619426"/>
                    <a:pt x="3173577" y="1619426"/>
                  </a:cubicBezTo>
                  <a:lnTo>
                    <a:pt x="16618" y="1619426"/>
                  </a:lnTo>
                  <a:cubicBezTo>
                    <a:pt x="7440" y="1619426"/>
                    <a:pt x="0" y="1611986"/>
                    <a:pt x="0" y="1602808"/>
                  </a:cubicBezTo>
                  <a:lnTo>
                    <a:pt x="0" y="16618"/>
                  </a:lnTo>
                  <a:cubicBezTo>
                    <a:pt x="0" y="7440"/>
                    <a:pt x="7440" y="0"/>
                    <a:pt x="1661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190195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341899" y="3378223"/>
            <a:ext cx="11604202" cy="3883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51999" indent="-476000" lvl="1">
              <a:lnSpc>
                <a:spcPts val="10714"/>
              </a:lnSpc>
              <a:buFont typeface="Arial"/>
              <a:buChar char="•"/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one idea</a:t>
            </a:r>
          </a:p>
          <a:p>
            <a:pPr algn="l" marL="951999" indent="-476000" lvl="1">
              <a:lnSpc>
                <a:spcPts val="10714"/>
              </a:lnSpc>
              <a:buFont typeface="Arial"/>
              <a:buChar char="•"/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Dream as big or as little as you like, its your journey!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460769" y="6505201"/>
            <a:ext cx="2798531" cy="3781799"/>
          </a:xfrm>
          <a:custGeom>
            <a:avLst/>
            <a:gdLst/>
            <a:ahLst/>
            <a:cxnLst/>
            <a:rect r="r" b="b" t="t" l="l"/>
            <a:pathLst>
              <a:path h="3781799" w="2798531">
                <a:moveTo>
                  <a:pt x="0" y="0"/>
                </a:moveTo>
                <a:lnTo>
                  <a:pt x="2798531" y="0"/>
                </a:lnTo>
                <a:lnTo>
                  <a:pt x="2798531" y="3781799"/>
                </a:lnTo>
                <a:lnTo>
                  <a:pt x="0" y="37817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03443" y="904875"/>
            <a:ext cx="14881114" cy="1078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45"/>
              </a:lnSpc>
              <a:spcBef>
                <a:spcPct val="0"/>
              </a:spcBef>
            </a:pPr>
            <a:r>
              <a:rPr lang="en-US" sz="631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Dream BIG!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89138" y="3399125"/>
            <a:ext cx="7534655" cy="5290053"/>
            <a:chOff x="0" y="0"/>
            <a:chExt cx="1984436" cy="13932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84436" cy="1393265"/>
            </a:xfrm>
            <a:custGeom>
              <a:avLst/>
              <a:gdLst/>
              <a:ahLst/>
              <a:cxnLst/>
              <a:rect r="r" b="b" t="t" l="l"/>
              <a:pathLst>
                <a:path h="1393265" w="1984436">
                  <a:moveTo>
                    <a:pt x="26715" y="0"/>
                  </a:moveTo>
                  <a:lnTo>
                    <a:pt x="1957721" y="0"/>
                  </a:lnTo>
                  <a:cubicBezTo>
                    <a:pt x="1972475" y="0"/>
                    <a:pt x="1984436" y="11961"/>
                    <a:pt x="1984436" y="26715"/>
                  </a:cubicBezTo>
                  <a:lnTo>
                    <a:pt x="1984436" y="1366550"/>
                  </a:lnTo>
                  <a:cubicBezTo>
                    <a:pt x="1984436" y="1381304"/>
                    <a:pt x="1972475" y="1393265"/>
                    <a:pt x="1957721" y="1393265"/>
                  </a:cubicBezTo>
                  <a:lnTo>
                    <a:pt x="26715" y="1393265"/>
                  </a:lnTo>
                  <a:cubicBezTo>
                    <a:pt x="11961" y="1393265"/>
                    <a:pt x="0" y="1381304"/>
                    <a:pt x="0" y="1366550"/>
                  </a:cubicBezTo>
                  <a:lnTo>
                    <a:pt x="0" y="26715"/>
                  </a:lnTo>
                  <a:cubicBezTo>
                    <a:pt x="0" y="11961"/>
                    <a:pt x="11961" y="0"/>
                    <a:pt x="26715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984436" cy="14313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86289" y="1429567"/>
            <a:ext cx="5098513" cy="7259611"/>
          </a:xfrm>
          <a:custGeom>
            <a:avLst/>
            <a:gdLst/>
            <a:ahLst/>
            <a:cxnLst/>
            <a:rect r="r" b="b" t="t" l="l"/>
            <a:pathLst>
              <a:path h="7259611" w="5098513">
                <a:moveTo>
                  <a:pt x="0" y="0"/>
                </a:moveTo>
                <a:lnTo>
                  <a:pt x="5098513" y="0"/>
                </a:lnTo>
                <a:lnTo>
                  <a:pt x="5098513" y="7259611"/>
                </a:lnTo>
                <a:lnTo>
                  <a:pt x="0" y="72596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28" t="0" r="-428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4862690" y="4462577"/>
            <a:ext cx="3008085" cy="4251710"/>
          </a:xfrm>
          <a:custGeom>
            <a:avLst/>
            <a:gdLst/>
            <a:ahLst/>
            <a:cxnLst/>
            <a:rect r="r" b="b" t="t" l="l"/>
            <a:pathLst>
              <a:path h="4251710" w="3008085">
                <a:moveTo>
                  <a:pt x="0" y="0"/>
                </a:moveTo>
                <a:lnTo>
                  <a:pt x="3008085" y="0"/>
                </a:lnTo>
                <a:lnTo>
                  <a:pt x="3008085" y="4251710"/>
                </a:lnTo>
                <a:lnTo>
                  <a:pt x="0" y="4251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44" r="0" b="-144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6489138" y="2511058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6" y="0"/>
                </a:lnTo>
                <a:lnTo>
                  <a:pt x="529616" y="535642"/>
                </a:lnTo>
                <a:lnTo>
                  <a:pt x="0" y="5356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396532" y="4046453"/>
            <a:ext cx="11274518" cy="368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the Brainstorm sheet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ords or quick sketches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your senses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Fill the page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489138" y="1045672"/>
            <a:ext cx="11089306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94"/>
              </a:lnSpc>
              <a:spcBef>
                <a:spcPct val="0"/>
              </a:spcBef>
            </a:pPr>
            <a:r>
              <a:rPr lang="en-US" b="true" sz="706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Brainst</a:t>
            </a:r>
            <a:r>
              <a:rPr lang="en-US" b="true" sz="706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orm your ideas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241985" y="3497172"/>
            <a:ext cx="2628790" cy="835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3"/>
              </a:lnSpc>
              <a:spcBef>
                <a:spcPct val="0"/>
              </a:spcBef>
            </a:pPr>
            <a:r>
              <a:rPr lang="en-US" sz="23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the word bank to help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64042" y="2545583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10 minutes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22689" y="2718496"/>
            <a:ext cx="14282816" cy="6148759"/>
            <a:chOff x="0" y="0"/>
            <a:chExt cx="3761729" cy="1619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761729" cy="1619426"/>
            </a:xfrm>
            <a:custGeom>
              <a:avLst/>
              <a:gdLst/>
              <a:ahLst/>
              <a:cxnLst/>
              <a:rect r="r" b="b" t="t" l="l"/>
              <a:pathLst>
                <a:path h="1619426" w="3761729">
                  <a:moveTo>
                    <a:pt x="14093" y="0"/>
                  </a:moveTo>
                  <a:lnTo>
                    <a:pt x="3747636" y="0"/>
                  </a:lnTo>
                  <a:cubicBezTo>
                    <a:pt x="3755420" y="0"/>
                    <a:pt x="3761729" y="6310"/>
                    <a:pt x="3761729" y="14093"/>
                  </a:cubicBezTo>
                  <a:lnTo>
                    <a:pt x="3761729" y="1605333"/>
                  </a:lnTo>
                  <a:cubicBezTo>
                    <a:pt x="3761729" y="1609071"/>
                    <a:pt x="3760245" y="1612656"/>
                    <a:pt x="3757602" y="1615299"/>
                  </a:cubicBezTo>
                  <a:cubicBezTo>
                    <a:pt x="3754958" y="1617942"/>
                    <a:pt x="3751374" y="1619426"/>
                    <a:pt x="3747636" y="1619426"/>
                  </a:cubicBezTo>
                  <a:lnTo>
                    <a:pt x="14093" y="1619426"/>
                  </a:lnTo>
                  <a:cubicBezTo>
                    <a:pt x="10355" y="1619426"/>
                    <a:pt x="6771" y="1617942"/>
                    <a:pt x="4128" y="1615299"/>
                  </a:cubicBezTo>
                  <a:cubicBezTo>
                    <a:pt x="1485" y="1612656"/>
                    <a:pt x="0" y="1609071"/>
                    <a:pt x="0" y="1605333"/>
                  </a:cubicBezTo>
                  <a:lnTo>
                    <a:pt x="0" y="14093"/>
                  </a:lnTo>
                  <a:cubicBezTo>
                    <a:pt x="0" y="10355"/>
                    <a:pt x="1485" y="6771"/>
                    <a:pt x="4128" y="4128"/>
                  </a:cubicBezTo>
                  <a:cubicBezTo>
                    <a:pt x="6771" y="1485"/>
                    <a:pt x="10355" y="0"/>
                    <a:pt x="1409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761729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922689" y="3594100"/>
            <a:ext cx="14282816" cy="3883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What is your goal?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What might be challenging?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When do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you want to r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each it?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059053" y="3036625"/>
            <a:ext cx="1816744" cy="2143651"/>
          </a:xfrm>
          <a:custGeom>
            <a:avLst/>
            <a:gdLst/>
            <a:ahLst/>
            <a:cxnLst/>
            <a:rect r="r" b="b" t="t" l="l"/>
            <a:pathLst>
              <a:path h="2143651" w="1816744">
                <a:moveTo>
                  <a:pt x="0" y="0"/>
                </a:moveTo>
                <a:lnTo>
                  <a:pt x="1816745" y="0"/>
                </a:lnTo>
                <a:lnTo>
                  <a:pt x="1816745" y="2143651"/>
                </a:lnTo>
                <a:lnTo>
                  <a:pt x="0" y="2143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400090" y="6435853"/>
            <a:ext cx="2426145" cy="2310903"/>
          </a:xfrm>
          <a:custGeom>
            <a:avLst/>
            <a:gdLst/>
            <a:ahLst/>
            <a:cxnLst/>
            <a:rect r="r" b="b" t="t" l="l"/>
            <a:pathLst>
              <a:path h="2310903" w="2426145">
                <a:moveTo>
                  <a:pt x="0" y="0"/>
                </a:moveTo>
                <a:lnTo>
                  <a:pt x="2426145" y="0"/>
                </a:lnTo>
                <a:lnTo>
                  <a:pt x="2426145" y="2310903"/>
                </a:lnTo>
                <a:lnTo>
                  <a:pt x="0" y="23109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150681" y="6682933"/>
            <a:ext cx="1816744" cy="1816744"/>
          </a:xfrm>
          <a:custGeom>
            <a:avLst/>
            <a:gdLst/>
            <a:ahLst/>
            <a:cxnLst/>
            <a:rect r="r" b="b" t="t" l="l"/>
            <a:pathLst>
              <a:path h="1816744" w="1816744">
                <a:moveTo>
                  <a:pt x="0" y="0"/>
                </a:moveTo>
                <a:lnTo>
                  <a:pt x="1816745" y="0"/>
                </a:lnTo>
                <a:lnTo>
                  <a:pt x="1816745" y="1816744"/>
                </a:lnTo>
                <a:lnTo>
                  <a:pt x="0" y="1816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61765" y="1273379"/>
            <a:ext cx="15364470" cy="9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next to you and ask...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970607" y="9102037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6" y="0"/>
                </a:lnTo>
                <a:lnTo>
                  <a:pt x="529616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645510" y="9136561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041039" y="5016222"/>
            <a:ext cx="5254021" cy="1613075"/>
            <a:chOff x="0" y="0"/>
            <a:chExt cx="1383775" cy="4248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83775" cy="424843"/>
            </a:xfrm>
            <a:custGeom>
              <a:avLst/>
              <a:gdLst/>
              <a:ahLst/>
              <a:cxnLst/>
              <a:rect r="r" b="b" t="t" l="l"/>
              <a:pathLst>
                <a:path h="424843" w="1383775">
                  <a:moveTo>
                    <a:pt x="38312" y="0"/>
                  </a:moveTo>
                  <a:lnTo>
                    <a:pt x="1345463" y="0"/>
                  </a:lnTo>
                  <a:cubicBezTo>
                    <a:pt x="1366622" y="0"/>
                    <a:pt x="1383775" y="17153"/>
                    <a:pt x="1383775" y="38312"/>
                  </a:cubicBezTo>
                  <a:lnTo>
                    <a:pt x="1383775" y="386531"/>
                  </a:lnTo>
                  <a:cubicBezTo>
                    <a:pt x="1383775" y="407690"/>
                    <a:pt x="1366622" y="424843"/>
                    <a:pt x="1345463" y="424843"/>
                  </a:cubicBezTo>
                  <a:lnTo>
                    <a:pt x="38312" y="424843"/>
                  </a:lnTo>
                  <a:cubicBezTo>
                    <a:pt x="17153" y="424843"/>
                    <a:pt x="0" y="407690"/>
                    <a:pt x="0" y="386531"/>
                  </a:cubicBezTo>
                  <a:lnTo>
                    <a:pt x="0" y="38312"/>
                  </a:lnTo>
                  <a:cubicBezTo>
                    <a:pt x="0" y="17153"/>
                    <a:pt x="17153" y="0"/>
                    <a:pt x="3831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383775" cy="4629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83737" y="5016222"/>
            <a:ext cx="11120526" cy="4871357"/>
            <a:chOff x="0" y="0"/>
            <a:chExt cx="14827368" cy="6495143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14827368" cy="6495143"/>
              <a:chOff x="0" y="0"/>
              <a:chExt cx="10660380" cy="466979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50089" y="48298"/>
                <a:ext cx="10561455" cy="4570781"/>
              </a:xfrm>
              <a:custGeom>
                <a:avLst/>
                <a:gdLst/>
                <a:ahLst/>
                <a:cxnLst/>
                <a:rect r="r" b="b" t="t" l="l"/>
                <a:pathLst>
                  <a:path h="4570781" w="10561455">
                    <a:moveTo>
                      <a:pt x="3251" y="4335742"/>
                    </a:moveTo>
                    <a:cubicBezTo>
                      <a:pt x="81991" y="4193502"/>
                      <a:pt x="198831" y="4098252"/>
                      <a:pt x="230581" y="4052532"/>
                    </a:cubicBezTo>
                    <a:cubicBezTo>
                      <a:pt x="245821" y="4030942"/>
                      <a:pt x="242011" y="4019512"/>
                      <a:pt x="258521" y="4000462"/>
                    </a:cubicBezTo>
                    <a:cubicBezTo>
                      <a:pt x="287731" y="3966172"/>
                      <a:pt x="363931" y="3929342"/>
                      <a:pt x="417271" y="3878542"/>
                    </a:cubicBezTo>
                    <a:cubicBezTo>
                      <a:pt x="482041" y="3817582"/>
                      <a:pt x="543001" y="3728682"/>
                      <a:pt x="612851" y="3655022"/>
                    </a:cubicBezTo>
                    <a:cubicBezTo>
                      <a:pt x="685241" y="3576282"/>
                      <a:pt x="786841" y="3488652"/>
                      <a:pt x="845261" y="3421342"/>
                    </a:cubicBezTo>
                    <a:cubicBezTo>
                      <a:pt x="884631" y="3374352"/>
                      <a:pt x="898601" y="3341332"/>
                      <a:pt x="936701" y="3295612"/>
                    </a:cubicBezTo>
                    <a:cubicBezTo>
                      <a:pt x="990041" y="3234652"/>
                      <a:pt x="1073861" y="3149562"/>
                      <a:pt x="1143711" y="3094952"/>
                    </a:cubicBezTo>
                    <a:cubicBezTo>
                      <a:pt x="1203401" y="3047962"/>
                      <a:pt x="1269441" y="3022562"/>
                      <a:pt x="1326591" y="2983192"/>
                    </a:cubicBezTo>
                    <a:cubicBezTo>
                      <a:pt x="1382471" y="2943822"/>
                      <a:pt x="1433271" y="2887942"/>
                      <a:pt x="1480261" y="2857462"/>
                    </a:cubicBezTo>
                    <a:cubicBezTo>
                      <a:pt x="1517091" y="2835872"/>
                      <a:pt x="1539951" y="2835872"/>
                      <a:pt x="1581861" y="2809202"/>
                    </a:cubicBezTo>
                    <a:cubicBezTo>
                      <a:pt x="1665681" y="2757132"/>
                      <a:pt x="1865071" y="2572982"/>
                      <a:pt x="1933651" y="2533612"/>
                    </a:cubicBezTo>
                    <a:cubicBezTo>
                      <a:pt x="1959051" y="2518372"/>
                      <a:pt x="1969211" y="2523452"/>
                      <a:pt x="1990801" y="2510752"/>
                    </a:cubicBezTo>
                    <a:cubicBezTo>
                      <a:pt x="2025091" y="2491702"/>
                      <a:pt x="2080971" y="2433282"/>
                      <a:pt x="2115261" y="2414232"/>
                    </a:cubicBezTo>
                    <a:cubicBezTo>
                      <a:pt x="2136851" y="2402802"/>
                      <a:pt x="2149551" y="2406612"/>
                      <a:pt x="2171141" y="2393912"/>
                    </a:cubicBezTo>
                    <a:cubicBezTo>
                      <a:pt x="2214321" y="2372322"/>
                      <a:pt x="2300681" y="2291042"/>
                      <a:pt x="2341321" y="2271992"/>
                    </a:cubicBezTo>
                    <a:cubicBezTo>
                      <a:pt x="2361641" y="2261832"/>
                      <a:pt x="2370531" y="2268182"/>
                      <a:pt x="2390851" y="2258022"/>
                    </a:cubicBezTo>
                    <a:cubicBezTo>
                      <a:pt x="2428951" y="2237702"/>
                      <a:pt x="2477211" y="2181822"/>
                      <a:pt x="2540711" y="2133562"/>
                    </a:cubicBezTo>
                    <a:cubicBezTo>
                      <a:pt x="2641041" y="2058632"/>
                      <a:pt x="2813761" y="1940522"/>
                      <a:pt x="2939491" y="1861782"/>
                    </a:cubicBezTo>
                    <a:cubicBezTo>
                      <a:pt x="3047441" y="1793202"/>
                      <a:pt x="3135071" y="1752562"/>
                      <a:pt x="3249371" y="1682712"/>
                    </a:cubicBezTo>
                    <a:cubicBezTo>
                      <a:pt x="3394151" y="1592542"/>
                      <a:pt x="3591001" y="1466812"/>
                      <a:pt x="3737051" y="1357592"/>
                    </a:cubicBezTo>
                    <a:cubicBezTo>
                      <a:pt x="3865321" y="1262342"/>
                      <a:pt x="3982161" y="1144232"/>
                      <a:pt x="4083761" y="1069302"/>
                    </a:cubicBezTo>
                    <a:cubicBezTo>
                      <a:pt x="4158691" y="1014692"/>
                      <a:pt x="4218381" y="991832"/>
                      <a:pt x="4285691" y="938492"/>
                    </a:cubicBezTo>
                    <a:cubicBezTo>
                      <a:pt x="4365701" y="874992"/>
                      <a:pt x="4439361" y="781012"/>
                      <a:pt x="4526991" y="703542"/>
                    </a:cubicBezTo>
                    <a:cubicBezTo>
                      <a:pt x="4620971" y="620992"/>
                      <a:pt x="4746701" y="532092"/>
                      <a:pt x="4833061" y="455892"/>
                    </a:cubicBezTo>
                    <a:cubicBezTo>
                      <a:pt x="4899101" y="397472"/>
                      <a:pt x="4954981" y="346672"/>
                      <a:pt x="5000701" y="292062"/>
                    </a:cubicBezTo>
                    <a:cubicBezTo>
                      <a:pt x="5041341" y="243802"/>
                      <a:pt x="5064201" y="191732"/>
                      <a:pt x="5099761" y="147282"/>
                    </a:cubicBezTo>
                    <a:cubicBezTo>
                      <a:pt x="5135321" y="104102"/>
                      <a:pt x="5182311" y="49492"/>
                      <a:pt x="5215331" y="27902"/>
                    </a:cubicBezTo>
                    <a:cubicBezTo>
                      <a:pt x="5234381" y="13932"/>
                      <a:pt x="5245811" y="11392"/>
                      <a:pt x="5268671" y="6312"/>
                    </a:cubicBezTo>
                    <a:cubicBezTo>
                      <a:pt x="5305501" y="-1308"/>
                      <a:pt x="5381701" y="-1308"/>
                      <a:pt x="5422341" y="2502"/>
                    </a:cubicBezTo>
                    <a:cubicBezTo>
                      <a:pt x="5450281" y="5042"/>
                      <a:pt x="5468061" y="6312"/>
                      <a:pt x="5490921" y="17742"/>
                    </a:cubicBezTo>
                    <a:cubicBezTo>
                      <a:pt x="5521401" y="30442"/>
                      <a:pt x="5558231" y="50762"/>
                      <a:pt x="5582361" y="81242"/>
                    </a:cubicBezTo>
                    <a:cubicBezTo>
                      <a:pt x="5611571" y="119342"/>
                      <a:pt x="5617921" y="186652"/>
                      <a:pt x="5643321" y="234912"/>
                    </a:cubicBezTo>
                    <a:cubicBezTo>
                      <a:pt x="5668721" y="281902"/>
                      <a:pt x="5686501" y="316192"/>
                      <a:pt x="5736031" y="366992"/>
                    </a:cubicBezTo>
                    <a:cubicBezTo>
                      <a:pt x="5841441" y="473672"/>
                      <a:pt x="6123381" y="633692"/>
                      <a:pt x="6301181" y="781012"/>
                    </a:cubicBezTo>
                    <a:cubicBezTo>
                      <a:pt x="6476441" y="925792"/>
                      <a:pt x="6639001" y="1111212"/>
                      <a:pt x="6797751" y="1240752"/>
                    </a:cubicBezTo>
                    <a:cubicBezTo>
                      <a:pt x="6929831" y="1347432"/>
                      <a:pt x="7037781" y="1403312"/>
                      <a:pt x="7180021" y="1509992"/>
                    </a:cubicBezTo>
                    <a:cubicBezTo>
                      <a:pt x="7365441" y="1652232"/>
                      <a:pt x="7602931" y="1866862"/>
                      <a:pt x="7809941" y="2025612"/>
                    </a:cubicBezTo>
                    <a:cubicBezTo>
                      <a:pt x="8002981" y="2172932"/>
                      <a:pt x="8206181" y="2297392"/>
                      <a:pt x="8380171" y="2434552"/>
                    </a:cubicBezTo>
                    <a:cubicBezTo>
                      <a:pt x="8536381" y="2559012"/>
                      <a:pt x="8674811" y="2698712"/>
                      <a:pt x="8811971" y="2810472"/>
                    </a:cubicBezTo>
                    <a:cubicBezTo>
                      <a:pt x="8932621" y="2906992"/>
                      <a:pt x="9049461" y="2983192"/>
                      <a:pt x="9158681" y="3069552"/>
                    </a:cubicBezTo>
                    <a:cubicBezTo>
                      <a:pt x="9262821" y="3153372"/>
                      <a:pt x="9349181" y="3223222"/>
                      <a:pt x="9457131" y="3321012"/>
                    </a:cubicBezTo>
                    <a:cubicBezTo>
                      <a:pt x="9595561" y="3445472"/>
                      <a:pt x="9773361" y="3618192"/>
                      <a:pt x="9914331" y="3762972"/>
                    </a:cubicBezTo>
                    <a:cubicBezTo>
                      <a:pt x="10042601" y="3892512"/>
                      <a:pt x="10158171" y="4015702"/>
                      <a:pt x="10268661" y="4145242"/>
                    </a:cubicBezTo>
                    <a:cubicBezTo>
                      <a:pt x="10372801" y="4267162"/>
                      <a:pt x="10539171" y="4453852"/>
                      <a:pt x="10558221" y="4514812"/>
                    </a:cubicBezTo>
                    <a:cubicBezTo>
                      <a:pt x="10563301" y="4532592"/>
                      <a:pt x="10560761" y="4542752"/>
                      <a:pt x="10555681" y="4551642"/>
                    </a:cubicBezTo>
                    <a:cubicBezTo>
                      <a:pt x="10551871" y="4559262"/>
                      <a:pt x="10545521" y="4566882"/>
                      <a:pt x="10536631" y="4568152"/>
                    </a:cubicBezTo>
                    <a:cubicBezTo>
                      <a:pt x="10525201" y="4570692"/>
                      <a:pt x="10498531" y="4565612"/>
                      <a:pt x="10490911" y="4555452"/>
                    </a:cubicBezTo>
                    <a:cubicBezTo>
                      <a:pt x="10483291" y="4545292"/>
                      <a:pt x="10484561" y="4517352"/>
                      <a:pt x="10490911" y="4507192"/>
                    </a:cubicBezTo>
                    <a:cubicBezTo>
                      <a:pt x="10497261" y="4497032"/>
                      <a:pt x="10513771" y="4490682"/>
                      <a:pt x="10525201" y="4491952"/>
                    </a:cubicBezTo>
                    <a:cubicBezTo>
                      <a:pt x="10535361" y="4491952"/>
                      <a:pt x="10550601" y="4502112"/>
                      <a:pt x="10556951" y="4511002"/>
                    </a:cubicBezTo>
                    <a:cubicBezTo>
                      <a:pt x="10562031" y="4519892"/>
                      <a:pt x="10563301" y="4538942"/>
                      <a:pt x="10558221" y="4547832"/>
                    </a:cubicBezTo>
                    <a:cubicBezTo>
                      <a:pt x="10551871" y="4559262"/>
                      <a:pt x="10531551" y="4571962"/>
                      <a:pt x="10516311" y="4570692"/>
                    </a:cubicBezTo>
                    <a:cubicBezTo>
                      <a:pt x="10494721" y="4568152"/>
                      <a:pt x="10473131" y="4541482"/>
                      <a:pt x="10446461" y="4512272"/>
                    </a:cubicBezTo>
                    <a:cubicBezTo>
                      <a:pt x="10398201" y="4458932"/>
                      <a:pt x="10319461" y="4320502"/>
                      <a:pt x="10266121" y="4251922"/>
                    </a:cubicBezTo>
                    <a:cubicBezTo>
                      <a:pt x="10228021" y="4203662"/>
                      <a:pt x="10196271" y="4169372"/>
                      <a:pt x="10160711" y="4133812"/>
                    </a:cubicBezTo>
                    <a:cubicBezTo>
                      <a:pt x="10130231" y="4102062"/>
                      <a:pt x="10106101" y="4085552"/>
                      <a:pt x="10069271" y="4046182"/>
                    </a:cubicBezTo>
                    <a:cubicBezTo>
                      <a:pt x="10003231" y="3977602"/>
                      <a:pt x="9888931" y="3821392"/>
                      <a:pt x="9812731" y="3746462"/>
                    </a:cubicBezTo>
                    <a:cubicBezTo>
                      <a:pt x="9760661" y="3693122"/>
                      <a:pt x="9722561" y="3672802"/>
                      <a:pt x="9669221" y="3623272"/>
                    </a:cubicBezTo>
                    <a:cubicBezTo>
                      <a:pt x="9596831" y="3554692"/>
                      <a:pt x="9526981" y="3465792"/>
                      <a:pt x="9420301" y="3370542"/>
                    </a:cubicBezTo>
                    <a:cubicBezTo>
                      <a:pt x="9257741" y="3224492"/>
                      <a:pt x="8966911" y="3018752"/>
                      <a:pt x="8768791" y="2856192"/>
                    </a:cubicBezTo>
                    <a:cubicBezTo>
                      <a:pt x="8598611" y="2713952"/>
                      <a:pt x="8466531" y="2579332"/>
                      <a:pt x="8301431" y="2449792"/>
                    </a:cubicBezTo>
                    <a:cubicBezTo>
                      <a:pt x="8133791" y="2317712"/>
                      <a:pt x="7929321" y="2191982"/>
                      <a:pt x="7770571" y="2070062"/>
                    </a:cubicBezTo>
                    <a:cubicBezTo>
                      <a:pt x="7635951" y="1965922"/>
                      <a:pt x="7491171" y="1830032"/>
                      <a:pt x="7407351" y="1769072"/>
                    </a:cubicBezTo>
                    <a:cubicBezTo>
                      <a:pt x="7366711" y="1739862"/>
                      <a:pt x="7347661" y="1734782"/>
                      <a:pt x="7312101" y="1708112"/>
                    </a:cubicBezTo>
                    <a:cubicBezTo>
                      <a:pt x="7263841" y="1671282"/>
                      <a:pt x="7216851" y="1614132"/>
                      <a:pt x="7148271" y="1559522"/>
                    </a:cubicBezTo>
                    <a:cubicBezTo>
                      <a:pt x="7046671" y="1478242"/>
                      <a:pt x="6891731" y="1390612"/>
                      <a:pt x="6757111" y="1285202"/>
                    </a:cubicBezTo>
                    <a:cubicBezTo>
                      <a:pt x="6599631" y="1162012"/>
                      <a:pt x="6353251" y="943572"/>
                      <a:pt x="6266891" y="858482"/>
                    </a:cubicBezTo>
                    <a:cubicBezTo>
                      <a:pt x="6233871" y="825462"/>
                      <a:pt x="6236411" y="815302"/>
                      <a:pt x="6202121" y="786092"/>
                    </a:cubicBezTo>
                    <a:cubicBezTo>
                      <a:pt x="6120841" y="714972"/>
                      <a:pt x="5847791" y="558762"/>
                      <a:pt x="5750001" y="482562"/>
                    </a:cubicBezTo>
                    <a:cubicBezTo>
                      <a:pt x="5699201" y="443192"/>
                      <a:pt x="5671261" y="420332"/>
                      <a:pt x="5640781" y="384772"/>
                    </a:cubicBezTo>
                    <a:cubicBezTo>
                      <a:pt x="5610301" y="349212"/>
                      <a:pt x="5581091" y="302222"/>
                      <a:pt x="5567121" y="269202"/>
                    </a:cubicBezTo>
                    <a:cubicBezTo>
                      <a:pt x="5556961" y="245072"/>
                      <a:pt x="5560771" y="227292"/>
                      <a:pt x="5553151" y="204432"/>
                    </a:cubicBezTo>
                    <a:cubicBezTo>
                      <a:pt x="5542991" y="176492"/>
                      <a:pt x="5527751" y="133312"/>
                      <a:pt x="5507431" y="112992"/>
                    </a:cubicBezTo>
                    <a:cubicBezTo>
                      <a:pt x="5492191" y="97752"/>
                      <a:pt x="5475681" y="91402"/>
                      <a:pt x="5451551" y="86322"/>
                    </a:cubicBezTo>
                    <a:cubicBezTo>
                      <a:pt x="5414721" y="77432"/>
                      <a:pt x="5339791" y="79972"/>
                      <a:pt x="5302961" y="86322"/>
                    </a:cubicBezTo>
                    <a:cubicBezTo>
                      <a:pt x="5282641" y="90132"/>
                      <a:pt x="5271211" y="92672"/>
                      <a:pt x="5254701" y="102832"/>
                    </a:cubicBezTo>
                    <a:cubicBezTo>
                      <a:pt x="5230571" y="118072"/>
                      <a:pt x="5203901" y="148552"/>
                      <a:pt x="5178501" y="180302"/>
                    </a:cubicBezTo>
                    <a:cubicBezTo>
                      <a:pt x="5144211" y="220942"/>
                      <a:pt x="5118811" y="279362"/>
                      <a:pt x="5075631" y="328892"/>
                    </a:cubicBezTo>
                    <a:cubicBezTo>
                      <a:pt x="5021021" y="392392"/>
                      <a:pt x="4946091" y="455892"/>
                      <a:pt x="4868621" y="524472"/>
                    </a:cubicBezTo>
                    <a:cubicBezTo>
                      <a:pt x="4777181" y="605752"/>
                      <a:pt x="4648911" y="701002"/>
                      <a:pt x="4557471" y="781012"/>
                    </a:cubicBezTo>
                    <a:cubicBezTo>
                      <a:pt x="4482541" y="848322"/>
                      <a:pt x="4430471" y="914362"/>
                      <a:pt x="4360621" y="970242"/>
                    </a:cubicBezTo>
                    <a:cubicBezTo>
                      <a:pt x="4292041" y="1026122"/>
                      <a:pt x="4220921" y="1057872"/>
                      <a:pt x="4139641" y="1118832"/>
                    </a:cubicBezTo>
                    <a:cubicBezTo>
                      <a:pt x="4031691" y="1198842"/>
                      <a:pt x="3879291" y="1344892"/>
                      <a:pt x="3772611" y="1419822"/>
                    </a:cubicBezTo>
                    <a:cubicBezTo>
                      <a:pt x="3696411" y="1473162"/>
                      <a:pt x="3640531" y="1493482"/>
                      <a:pt x="3568141" y="1540472"/>
                    </a:cubicBezTo>
                    <a:cubicBezTo>
                      <a:pt x="3479241" y="1598892"/>
                      <a:pt x="3359861" y="1701762"/>
                      <a:pt x="3283661" y="1746212"/>
                    </a:cubicBezTo>
                    <a:cubicBezTo>
                      <a:pt x="3237941" y="1772882"/>
                      <a:pt x="3206191" y="1777962"/>
                      <a:pt x="3166821" y="1800822"/>
                    </a:cubicBezTo>
                    <a:cubicBezTo>
                      <a:pt x="3122371" y="1827492"/>
                      <a:pt x="3066491" y="1878292"/>
                      <a:pt x="3030931" y="1898612"/>
                    </a:cubicBezTo>
                    <a:cubicBezTo>
                      <a:pt x="3010611" y="1910042"/>
                      <a:pt x="3005531" y="1906232"/>
                      <a:pt x="2980131" y="1920202"/>
                    </a:cubicBezTo>
                    <a:cubicBezTo>
                      <a:pt x="2889961" y="1969732"/>
                      <a:pt x="2588971" y="2211032"/>
                      <a:pt x="2409901" y="2329142"/>
                    </a:cubicBezTo>
                    <a:cubicBezTo>
                      <a:pt x="2257501" y="2428202"/>
                      <a:pt x="2113991" y="2494242"/>
                      <a:pt x="1978101" y="2585682"/>
                    </a:cubicBezTo>
                    <a:cubicBezTo>
                      <a:pt x="1847291" y="2674582"/>
                      <a:pt x="1691081" y="2819362"/>
                      <a:pt x="1607261" y="2868892"/>
                    </a:cubicBezTo>
                    <a:cubicBezTo>
                      <a:pt x="1570431" y="2890482"/>
                      <a:pt x="1552651" y="2887942"/>
                      <a:pt x="1519631" y="2906992"/>
                    </a:cubicBezTo>
                    <a:cubicBezTo>
                      <a:pt x="1472641" y="2936202"/>
                      <a:pt x="1406601" y="3004782"/>
                      <a:pt x="1355801" y="3037802"/>
                    </a:cubicBezTo>
                    <a:cubicBezTo>
                      <a:pt x="1316431" y="3063202"/>
                      <a:pt x="1280871" y="3072092"/>
                      <a:pt x="1245311" y="3096222"/>
                    </a:cubicBezTo>
                    <a:cubicBezTo>
                      <a:pt x="1205941" y="3121622"/>
                      <a:pt x="1171651" y="3147022"/>
                      <a:pt x="1129741" y="3186392"/>
                    </a:cubicBezTo>
                    <a:cubicBezTo>
                      <a:pt x="1068781" y="3244812"/>
                      <a:pt x="955751" y="3369272"/>
                      <a:pt x="920191" y="3422612"/>
                    </a:cubicBezTo>
                    <a:cubicBezTo>
                      <a:pt x="904951" y="3445472"/>
                      <a:pt x="910031" y="3453092"/>
                      <a:pt x="893521" y="3475952"/>
                    </a:cubicBezTo>
                    <a:cubicBezTo>
                      <a:pt x="856691" y="3529292"/>
                      <a:pt x="733501" y="3634702"/>
                      <a:pt x="659841" y="3714712"/>
                    </a:cubicBezTo>
                    <a:cubicBezTo>
                      <a:pt x="591261" y="3788372"/>
                      <a:pt x="523951" y="3883622"/>
                      <a:pt x="465531" y="3938232"/>
                    </a:cubicBezTo>
                    <a:cubicBezTo>
                      <a:pt x="426161" y="3976332"/>
                      <a:pt x="388061" y="3994112"/>
                      <a:pt x="353771" y="4024592"/>
                    </a:cubicBezTo>
                    <a:cubicBezTo>
                      <a:pt x="320751" y="4053802"/>
                      <a:pt x="297891" y="4083012"/>
                      <a:pt x="263601" y="4118572"/>
                    </a:cubicBezTo>
                    <a:cubicBezTo>
                      <a:pt x="219151" y="4168102"/>
                      <a:pt x="142951" y="4240492"/>
                      <a:pt x="108661" y="4290022"/>
                    </a:cubicBezTo>
                    <a:cubicBezTo>
                      <a:pt x="87071" y="4323042"/>
                      <a:pt x="80721" y="4361142"/>
                      <a:pt x="65481" y="4377652"/>
                    </a:cubicBezTo>
                    <a:cubicBezTo>
                      <a:pt x="57861" y="4385272"/>
                      <a:pt x="50241" y="4389082"/>
                      <a:pt x="42621" y="4390352"/>
                    </a:cubicBezTo>
                    <a:cubicBezTo>
                      <a:pt x="33731" y="4391622"/>
                      <a:pt x="23571" y="4389082"/>
                      <a:pt x="15951" y="4384002"/>
                    </a:cubicBezTo>
                    <a:cubicBezTo>
                      <a:pt x="9601" y="4378922"/>
                      <a:pt x="1981" y="4370032"/>
                      <a:pt x="711" y="4362412"/>
                    </a:cubicBezTo>
                    <a:cubicBezTo>
                      <a:pt x="-1829" y="4353522"/>
                      <a:pt x="3251" y="4335742"/>
                      <a:pt x="3251" y="4335742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8" id="8"/>
            <p:cNvGrpSpPr/>
            <p:nvPr/>
          </p:nvGrpSpPr>
          <p:grpSpPr>
            <a:xfrm rot="0">
              <a:off x="5090571" y="1405577"/>
              <a:ext cx="4349591" cy="2618219"/>
              <a:chOff x="0" y="0"/>
              <a:chExt cx="2871470" cy="172847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50473" y="50679"/>
                <a:ext cx="2771493" cy="1634858"/>
              </a:xfrm>
              <a:custGeom>
                <a:avLst/>
                <a:gdLst/>
                <a:ahLst/>
                <a:cxnLst/>
                <a:rect r="r" b="b" t="t" l="l"/>
                <a:pathLst>
                  <a:path h="1634858" w="2771493">
                    <a:moveTo>
                      <a:pt x="63827" y="426841"/>
                    </a:moveTo>
                    <a:cubicBezTo>
                      <a:pt x="119707" y="614801"/>
                      <a:pt x="128597" y="736721"/>
                      <a:pt x="147647" y="842131"/>
                    </a:cubicBezTo>
                    <a:cubicBezTo>
                      <a:pt x="169237" y="956431"/>
                      <a:pt x="195907" y="1091051"/>
                      <a:pt x="226387" y="1200271"/>
                    </a:cubicBezTo>
                    <a:cubicBezTo>
                      <a:pt x="253057" y="1291711"/>
                      <a:pt x="288617" y="1388231"/>
                      <a:pt x="315287" y="1453001"/>
                    </a:cubicBezTo>
                    <a:cubicBezTo>
                      <a:pt x="331797" y="1493641"/>
                      <a:pt x="345767" y="1526661"/>
                      <a:pt x="362277" y="1549521"/>
                    </a:cubicBezTo>
                    <a:cubicBezTo>
                      <a:pt x="374977" y="1564761"/>
                      <a:pt x="400377" y="1573651"/>
                      <a:pt x="399107" y="1582541"/>
                    </a:cubicBezTo>
                    <a:cubicBezTo>
                      <a:pt x="397837" y="1591431"/>
                      <a:pt x="364817" y="1607941"/>
                      <a:pt x="357197" y="1601591"/>
                    </a:cubicBezTo>
                    <a:cubicBezTo>
                      <a:pt x="336877" y="1586351"/>
                      <a:pt x="394027" y="1392041"/>
                      <a:pt x="416887" y="1313301"/>
                    </a:cubicBezTo>
                    <a:cubicBezTo>
                      <a:pt x="433397" y="1256151"/>
                      <a:pt x="446097" y="1190111"/>
                      <a:pt x="472767" y="1168521"/>
                    </a:cubicBezTo>
                    <a:cubicBezTo>
                      <a:pt x="489277" y="1153281"/>
                      <a:pt x="518487" y="1150741"/>
                      <a:pt x="534997" y="1157091"/>
                    </a:cubicBezTo>
                    <a:cubicBezTo>
                      <a:pt x="550237" y="1162171"/>
                      <a:pt x="557857" y="1177411"/>
                      <a:pt x="570557" y="1196461"/>
                    </a:cubicBezTo>
                    <a:cubicBezTo>
                      <a:pt x="594687" y="1234561"/>
                      <a:pt x="650567" y="1334891"/>
                      <a:pt x="653107" y="1375531"/>
                    </a:cubicBezTo>
                    <a:cubicBezTo>
                      <a:pt x="654377" y="1395851"/>
                      <a:pt x="646757" y="1413631"/>
                      <a:pt x="637867" y="1421251"/>
                    </a:cubicBezTo>
                    <a:cubicBezTo>
                      <a:pt x="630247" y="1427601"/>
                      <a:pt x="620087" y="1427601"/>
                      <a:pt x="611197" y="1425061"/>
                    </a:cubicBezTo>
                    <a:cubicBezTo>
                      <a:pt x="602307" y="1422521"/>
                      <a:pt x="589607" y="1416171"/>
                      <a:pt x="585797" y="1403471"/>
                    </a:cubicBezTo>
                    <a:cubicBezTo>
                      <a:pt x="576907" y="1378071"/>
                      <a:pt x="607387" y="1290441"/>
                      <a:pt x="618817" y="1254881"/>
                    </a:cubicBezTo>
                    <a:cubicBezTo>
                      <a:pt x="626437" y="1234561"/>
                      <a:pt x="631517" y="1223131"/>
                      <a:pt x="641677" y="1207891"/>
                    </a:cubicBezTo>
                    <a:cubicBezTo>
                      <a:pt x="656917" y="1186301"/>
                      <a:pt x="683587" y="1173601"/>
                      <a:pt x="706447" y="1141851"/>
                    </a:cubicBezTo>
                    <a:cubicBezTo>
                      <a:pt x="748357" y="1079621"/>
                      <a:pt x="805507" y="918331"/>
                      <a:pt x="852497" y="847211"/>
                    </a:cubicBezTo>
                    <a:cubicBezTo>
                      <a:pt x="881707" y="802761"/>
                      <a:pt x="912187" y="762121"/>
                      <a:pt x="936317" y="744341"/>
                    </a:cubicBezTo>
                    <a:cubicBezTo>
                      <a:pt x="949017" y="735451"/>
                      <a:pt x="959177" y="731641"/>
                      <a:pt x="969337" y="732911"/>
                    </a:cubicBezTo>
                    <a:cubicBezTo>
                      <a:pt x="979497" y="734181"/>
                      <a:pt x="993467" y="743071"/>
                      <a:pt x="998547" y="753231"/>
                    </a:cubicBezTo>
                    <a:cubicBezTo>
                      <a:pt x="1003627" y="762121"/>
                      <a:pt x="993467" y="777361"/>
                      <a:pt x="998547" y="788791"/>
                    </a:cubicBezTo>
                    <a:cubicBezTo>
                      <a:pt x="1003627" y="800221"/>
                      <a:pt x="1018867" y="802761"/>
                      <a:pt x="1030297" y="820541"/>
                    </a:cubicBezTo>
                    <a:cubicBezTo>
                      <a:pt x="1059507" y="861181"/>
                      <a:pt x="1097607" y="1055491"/>
                      <a:pt x="1134437" y="1055491"/>
                    </a:cubicBezTo>
                    <a:cubicBezTo>
                      <a:pt x="1177617" y="1056761"/>
                      <a:pt x="1209367" y="847211"/>
                      <a:pt x="1274137" y="748151"/>
                    </a:cubicBezTo>
                    <a:cubicBezTo>
                      <a:pt x="1347797" y="635121"/>
                      <a:pt x="1509087" y="437001"/>
                      <a:pt x="1564967" y="424301"/>
                    </a:cubicBezTo>
                    <a:cubicBezTo>
                      <a:pt x="1581477" y="420491"/>
                      <a:pt x="1597987" y="430651"/>
                      <a:pt x="1604337" y="439541"/>
                    </a:cubicBezTo>
                    <a:cubicBezTo>
                      <a:pt x="1610687" y="449701"/>
                      <a:pt x="1601797" y="481451"/>
                      <a:pt x="1603067" y="482721"/>
                    </a:cubicBezTo>
                    <a:cubicBezTo>
                      <a:pt x="1605607" y="482721"/>
                      <a:pt x="1605607" y="447161"/>
                      <a:pt x="1615767" y="444621"/>
                    </a:cubicBezTo>
                    <a:cubicBezTo>
                      <a:pt x="1634817" y="439541"/>
                      <a:pt x="1689427" y="532251"/>
                      <a:pt x="1740227" y="564001"/>
                    </a:cubicBezTo>
                    <a:cubicBezTo>
                      <a:pt x="1798647" y="599561"/>
                      <a:pt x="1902787" y="605911"/>
                      <a:pt x="1948507" y="638931"/>
                    </a:cubicBezTo>
                    <a:cubicBezTo>
                      <a:pt x="1978987" y="661791"/>
                      <a:pt x="1987877" y="687191"/>
                      <a:pt x="2006927" y="720211"/>
                    </a:cubicBezTo>
                    <a:cubicBezTo>
                      <a:pt x="2029787" y="762121"/>
                      <a:pt x="2047567" y="823081"/>
                      <a:pt x="2071697" y="875151"/>
                    </a:cubicBezTo>
                    <a:cubicBezTo>
                      <a:pt x="2098367" y="928491"/>
                      <a:pt x="2144087" y="983101"/>
                      <a:pt x="2163137" y="1036441"/>
                    </a:cubicBezTo>
                    <a:cubicBezTo>
                      <a:pt x="2178377" y="1084701"/>
                      <a:pt x="2189807" y="1150741"/>
                      <a:pt x="2183457" y="1179951"/>
                    </a:cubicBezTo>
                    <a:cubicBezTo>
                      <a:pt x="2180917" y="1195191"/>
                      <a:pt x="2173297" y="1206621"/>
                      <a:pt x="2164407" y="1211701"/>
                    </a:cubicBezTo>
                    <a:cubicBezTo>
                      <a:pt x="2154247" y="1218051"/>
                      <a:pt x="2136467" y="1218051"/>
                      <a:pt x="2127577" y="1214241"/>
                    </a:cubicBezTo>
                    <a:cubicBezTo>
                      <a:pt x="2118687" y="1210431"/>
                      <a:pt x="2112337" y="1204081"/>
                      <a:pt x="2107257" y="1193921"/>
                    </a:cubicBezTo>
                    <a:cubicBezTo>
                      <a:pt x="2095827" y="1168521"/>
                      <a:pt x="2094557" y="1089781"/>
                      <a:pt x="2095827" y="1049141"/>
                    </a:cubicBezTo>
                    <a:cubicBezTo>
                      <a:pt x="2097097" y="1018661"/>
                      <a:pt x="2099637" y="1000881"/>
                      <a:pt x="2107257" y="969131"/>
                    </a:cubicBezTo>
                    <a:cubicBezTo>
                      <a:pt x="2121227" y="919601"/>
                      <a:pt x="2146627" y="852291"/>
                      <a:pt x="2183457" y="781171"/>
                    </a:cubicBezTo>
                    <a:cubicBezTo>
                      <a:pt x="2238067" y="675761"/>
                      <a:pt x="2343477" y="530981"/>
                      <a:pt x="2427297" y="410331"/>
                    </a:cubicBezTo>
                    <a:cubicBezTo>
                      <a:pt x="2509847" y="290951"/>
                      <a:pt x="2652087" y="122041"/>
                      <a:pt x="2683837" y="61081"/>
                    </a:cubicBezTo>
                    <a:cubicBezTo>
                      <a:pt x="2692727" y="40761"/>
                      <a:pt x="2687647" y="28061"/>
                      <a:pt x="2696537" y="17901"/>
                    </a:cubicBezTo>
                    <a:cubicBezTo>
                      <a:pt x="2704157" y="7741"/>
                      <a:pt x="2719397" y="-1149"/>
                      <a:pt x="2730827" y="121"/>
                    </a:cubicBezTo>
                    <a:cubicBezTo>
                      <a:pt x="2743527" y="1391"/>
                      <a:pt x="2765117" y="19171"/>
                      <a:pt x="2770197" y="30601"/>
                    </a:cubicBezTo>
                    <a:cubicBezTo>
                      <a:pt x="2774007" y="42031"/>
                      <a:pt x="2768927" y="59811"/>
                      <a:pt x="2761307" y="68701"/>
                    </a:cubicBezTo>
                    <a:cubicBezTo>
                      <a:pt x="2753687" y="77591"/>
                      <a:pt x="2735907" y="83941"/>
                      <a:pt x="2724477" y="82671"/>
                    </a:cubicBezTo>
                    <a:cubicBezTo>
                      <a:pt x="2713047" y="80131"/>
                      <a:pt x="2697807" y="69971"/>
                      <a:pt x="2692727" y="59811"/>
                    </a:cubicBezTo>
                    <a:cubicBezTo>
                      <a:pt x="2687647" y="49651"/>
                      <a:pt x="2687647" y="30601"/>
                      <a:pt x="2693997" y="21711"/>
                    </a:cubicBezTo>
                    <a:cubicBezTo>
                      <a:pt x="2701617" y="10281"/>
                      <a:pt x="2727017" y="-1149"/>
                      <a:pt x="2739717" y="1391"/>
                    </a:cubicBezTo>
                    <a:cubicBezTo>
                      <a:pt x="2751147" y="2661"/>
                      <a:pt x="2765117" y="14091"/>
                      <a:pt x="2768927" y="26791"/>
                    </a:cubicBezTo>
                    <a:cubicBezTo>
                      <a:pt x="2774007" y="44571"/>
                      <a:pt x="2758767" y="75051"/>
                      <a:pt x="2746067" y="101721"/>
                    </a:cubicBezTo>
                    <a:cubicBezTo>
                      <a:pt x="2729557" y="137281"/>
                      <a:pt x="2697807" y="179191"/>
                      <a:pt x="2668597" y="218561"/>
                    </a:cubicBezTo>
                    <a:cubicBezTo>
                      <a:pt x="2636847" y="261741"/>
                      <a:pt x="2605097" y="292221"/>
                      <a:pt x="2560647" y="350641"/>
                    </a:cubicBezTo>
                    <a:cubicBezTo>
                      <a:pt x="2481907" y="456051"/>
                      <a:pt x="2309187" y="685921"/>
                      <a:pt x="2245687" y="804031"/>
                    </a:cubicBezTo>
                    <a:cubicBezTo>
                      <a:pt x="2208857" y="873881"/>
                      <a:pt x="2189807" y="917061"/>
                      <a:pt x="2178377" y="978021"/>
                    </a:cubicBezTo>
                    <a:cubicBezTo>
                      <a:pt x="2168217" y="1042791"/>
                      <a:pt x="2193617" y="1143121"/>
                      <a:pt x="2183457" y="1179951"/>
                    </a:cubicBezTo>
                    <a:cubicBezTo>
                      <a:pt x="2179647" y="1196461"/>
                      <a:pt x="2173297" y="1206621"/>
                      <a:pt x="2164407" y="1211701"/>
                    </a:cubicBezTo>
                    <a:cubicBezTo>
                      <a:pt x="2156787" y="1216781"/>
                      <a:pt x="2145357" y="1219321"/>
                      <a:pt x="2136467" y="1216781"/>
                    </a:cubicBezTo>
                    <a:cubicBezTo>
                      <a:pt x="2126307" y="1214241"/>
                      <a:pt x="2114877" y="1206621"/>
                      <a:pt x="2107257" y="1193921"/>
                    </a:cubicBezTo>
                    <a:cubicBezTo>
                      <a:pt x="2093287" y="1167251"/>
                      <a:pt x="2103447" y="1110101"/>
                      <a:pt x="2085667" y="1055491"/>
                    </a:cubicBezTo>
                    <a:cubicBezTo>
                      <a:pt x="2056457" y="966591"/>
                      <a:pt x="1953587" y="768471"/>
                      <a:pt x="1911677" y="718941"/>
                    </a:cubicBezTo>
                    <a:cubicBezTo>
                      <a:pt x="1896437" y="701161"/>
                      <a:pt x="1890087" y="698621"/>
                      <a:pt x="1872307" y="688461"/>
                    </a:cubicBezTo>
                    <a:cubicBezTo>
                      <a:pt x="1840557" y="673221"/>
                      <a:pt x="1773247" y="665601"/>
                      <a:pt x="1732607" y="646551"/>
                    </a:cubicBezTo>
                    <a:cubicBezTo>
                      <a:pt x="1698317" y="630041"/>
                      <a:pt x="1670377" y="609721"/>
                      <a:pt x="1643707" y="585591"/>
                    </a:cubicBezTo>
                    <a:cubicBezTo>
                      <a:pt x="1617037" y="562731"/>
                      <a:pt x="1589097" y="532251"/>
                      <a:pt x="1572587" y="505581"/>
                    </a:cubicBezTo>
                    <a:cubicBezTo>
                      <a:pt x="1557347" y="483991"/>
                      <a:pt x="1538297" y="452241"/>
                      <a:pt x="1543377" y="439541"/>
                    </a:cubicBezTo>
                    <a:cubicBezTo>
                      <a:pt x="1544647" y="430651"/>
                      <a:pt x="1556077" y="425571"/>
                      <a:pt x="1564967" y="424301"/>
                    </a:cubicBezTo>
                    <a:cubicBezTo>
                      <a:pt x="1575127" y="423031"/>
                      <a:pt x="1597987" y="430651"/>
                      <a:pt x="1604337" y="439541"/>
                    </a:cubicBezTo>
                    <a:cubicBezTo>
                      <a:pt x="1610687" y="449701"/>
                      <a:pt x="1608147" y="466211"/>
                      <a:pt x="1603067" y="482721"/>
                    </a:cubicBezTo>
                    <a:cubicBezTo>
                      <a:pt x="1596717" y="505581"/>
                      <a:pt x="1571317" y="538601"/>
                      <a:pt x="1548457" y="561461"/>
                    </a:cubicBezTo>
                    <a:cubicBezTo>
                      <a:pt x="1524327" y="585591"/>
                      <a:pt x="1492577" y="598291"/>
                      <a:pt x="1463367" y="623691"/>
                    </a:cubicBezTo>
                    <a:cubicBezTo>
                      <a:pt x="1430347" y="651631"/>
                      <a:pt x="1392247" y="689731"/>
                      <a:pt x="1364307" y="726561"/>
                    </a:cubicBezTo>
                    <a:cubicBezTo>
                      <a:pt x="1336367" y="763391"/>
                      <a:pt x="1314777" y="801491"/>
                      <a:pt x="1293187" y="845941"/>
                    </a:cubicBezTo>
                    <a:cubicBezTo>
                      <a:pt x="1269057" y="896741"/>
                      <a:pt x="1257627" y="972941"/>
                      <a:pt x="1228417" y="1018661"/>
                    </a:cubicBezTo>
                    <a:cubicBezTo>
                      <a:pt x="1204287" y="1056761"/>
                      <a:pt x="1172537" y="1102481"/>
                      <a:pt x="1143327" y="1110101"/>
                    </a:cubicBezTo>
                    <a:cubicBezTo>
                      <a:pt x="1121737" y="1115181"/>
                      <a:pt x="1100147" y="1107561"/>
                      <a:pt x="1078557" y="1088511"/>
                    </a:cubicBezTo>
                    <a:cubicBezTo>
                      <a:pt x="1032837" y="1050411"/>
                      <a:pt x="962987" y="880231"/>
                      <a:pt x="945207" y="818001"/>
                    </a:cubicBezTo>
                    <a:cubicBezTo>
                      <a:pt x="936317" y="786251"/>
                      <a:pt x="928697" y="758311"/>
                      <a:pt x="936317" y="744341"/>
                    </a:cubicBezTo>
                    <a:cubicBezTo>
                      <a:pt x="940127" y="736721"/>
                      <a:pt x="951557" y="732911"/>
                      <a:pt x="960447" y="732911"/>
                    </a:cubicBezTo>
                    <a:cubicBezTo>
                      <a:pt x="968067" y="731641"/>
                      <a:pt x="979497" y="734181"/>
                      <a:pt x="987117" y="739261"/>
                    </a:cubicBezTo>
                    <a:cubicBezTo>
                      <a:pt x="993467" y="744341"/>
                      <a:pt x="999817" y="753231"/>
                      <a:pt x="1001087" y="762121"/>
                    </a:cubicBezTo>
                    <a:cubicBezTo>
                      <a:pt x="1003627" y="769741"/>
                      <a:pt x="1003627" y="777361"/>
                      <a:pt x="998547" y="788791"/>
                    </a:cubicBezTo>
                    <a:cubicBezTo>
                      <a:pt x="988387" y="811651"/>
                      <a:pt x="937587" y="853561"/>
                      <a:pt x="915997" y="885311"/>
                    </a:cubicBezTo>
                    <a:cubicBezTo>
                      <a:pt x="895677" y="913251"/>
                      <a:pt x="885517" y="933571"/>
                      <a:pt x="867737" y="967861"/>
                    </a:cubicBezTo>
                    <a:cubicBezTo>
                      <a:pt x="842337" y="1018661"/>
                      <a:pt x="814397" y="1107561"/>
                      <a:pt x="782647" y="1160901"/>
                    </a:cubicBezTo>
                    <a:cubicBezTo>
                      <a:pt x="755977" y="1205351"/>
                      <a:pt x="720417" y="1230751"/>
                      <a:pt x="697557" y="1272661"/>
                    </a:cubicBezTo>
                    <a:cubicBezTo>
                      <a:pt x="674697" y="1315841"/>
                      <a:pt x="665807" y="1395851"/>
                      <a:pt x="644217" y="1416171"/>
                    </a:cubicBezTo>
                    <a:cubicBezTo>
                      <a:pt x="634057" y="1425061"/>
                      <a:pt x="621357" y="1427601"/>
                      <a:pt x="611197" y="1425061"/>
                    </a:cubicBezTo>
                    <a:cubicBezTo>
                      <a:pt x="603577" y="1423791"/>
                      <a:pt x="597227" y="1419981"/>
                      <a:pt x="589607" y="1411091"/>
                    </a:cubicBezTo>
                    <a:cubicBezTo>
                      <a:pt x="571827" y="1390771"/>
                      <a:pt x="543887" y="1315841"/>
                      <a:pt x="533727" y="1277741"/>
                    </a:cubicBezTo>
                    <a:cubicBezTo>
                      <a:pt x="527377" y="1252341"/>
                      <a:pt x="531187" y="1212971"/>
                      <a:pt x="526107" y="1212971"/>
                    </a:cubicBezTo>
                    <a:cubicBezTo>
                      <a:pt x="517217" y="1211701"/>
                      <a:pt x="498167" y="1280281"/>
                      <a:pt x="485467" y="1328541"/>
                    </a:cubicBezTo>
                    <a:cubicBezTo>
                      <a:pt x="463877" y="1404741"/>
                      <a:pt x="466417" y="1595241"/>
                      <a:pt x="423237" y="1626991"/>
                    </a:cubicBezTo>
                    <a:cubicBezTo>
                      <a:pt x="399107" y="1644771"/>
                      <a:pt x="349577" y="1628261"/>
                      <a:pt x="329257" y="1618101"/>
                    </a:cubicBezTo>
                    <a:cubicBezTo>
                      <a:pt x="314017" y="1610481"/>
                      <a:pt x="310207" y="1602861"/>
                      <a:pt x="300047" y="1587621"/>
                    </a:cubicBezTo>
                    <a:cubicBezTo>
                      <a:pt x="279727" y="1558411"/>
                      <a:pt x="254327" y="1493641"/>
                      <a:pt x="235277" y="1442841"/>
                    </a:cubicBezTo>
                    <a:cubicBezTo>
                      <a:pt x="214957" y="1388231"/>
                      <a:pt x="200987" y="1339971"/>
                      <a:pt x="181937" y="1268851"/>
                    </a:cubicBezTo>
                    <a:cubicBezTo>
                      <a:pt x="152727" y="1159631"/>
                      <a:pt x="112087" y="979291"/>
                      <a:pt x="86687" y="852291"/>
                    </a:cubicBezTo>
                    <a:cubicBezTo>
                      <a:pt x="66367" y="745611"/>
                      <a:pt x="57477" y="635121"/>
                      <a:pt x="39697" y="558921"/>
                    </a:cubicBezTo>
                    <a:cubicBezTo>
                      <a:pt x="26997" y="510661"/>
                      <a:pt x="-3483" y="467481"/>
                      <a:pt x="327" y="440811"/>
                    </a:cubicBezTo>
                    <a:cubicBezTo>
                      <a:pt x="2867" y="424301"/>
                      <a:pt x="15567" y="407791"/>
                      <a:pt x="26997" y="405251"/>
                    </a:cubicBezTo>
                    <a:cubicBezTo>
                      <a:pt x="37157" y="402711"/>
                      <a:pt x="63827" y="426841"/>
                      <a:pt x="63827" y="426841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E3DA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90436" y="1602733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5" y="0"/>
                </a:lnTo>
                <a:lnTo>
                  <a:pt x="529615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95917" y="262884"/>
            <a:ext cx="2799182" cy="3950459"/>
          </a:xfrm>
          <a:custGeom>
            <a:avLst/>
            <a:gdLst/>
            <a:ahLst/>
            <a:cxnLst/>
            <a:rect r="r" b="b" t="t" l="l"/>
            <a:pathLst>
              <a:path h="3950459" w="2799182">
                <a:moveTo>
                  <a:pt x="0" y="0"/>
                </a:moveTo>
                <a:lnTo>
                  <a:pt x="2799182" y="0"/>
                </a:lnTo>
                <a:lnTo>
                  <a:pt x="2799182" y="3950458"/>
                </a:lnTo>
                <a:lnTo>
                  <a:pt x="0" y="39504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4" t="0" r="-164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6" id="16"/>
          <p:cNvGrpSpPr/>
          <p:nvPr/>
        </p:nvGrpSpPr>
        <p:grpSpPr>
          <a:xfrm rot="0">
            <a:off x="737936" y="7451900"/>
            <a:ext cx="5442995" cy="1613075"/>
            <a:chOff x="0" y="0"/>
            <a:chExt cx="7257326" cy="2150767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125983" y="0"/>
              <a:ext cx="7005361" cy="2150767"/>
              <a:chOff x="0" y="0"/>
              <a:chExt cx="1383775" cy="424843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383775" cy="424843"/>
              </a:xfrm>
              <a:custGeom>
                <a:avLst/>
                <a:gdLst/>
                <a:ahLst/>
                <a:cxnLst/>
                <a:rect r="r" b="b" t="t" l="l"/>
                <a:pathLst>
                  <a:path h="424843" w="1383775">
                    <a:moveTo>
                      <a:pt x="38312" y="0"/>
                    </a:moveTo>
                    <a:lnTo>
                      <a:pt x="1345463" y="0"/>
                    </a:lnTo>
                    <a:cubicBezTo>
                      <a:pt x="1366622" y="0"/>
                      <a:pt x="1383775" y="17153"/>
                      <a:pt x="1383775" y="38312"/>
                    </a:cubicBezTo>
                    <a:lnTo>
                      <a:pt x="1383775" y="386531"/>
                    </a:lnTo>
                    <a:cubicBezTo>
                      <a:pt x="1383775" y="407690"/>
                      <a:pt x="1366622" y="424843"/>
                      <a:pt x="1345463" y="424843"/>
                    </a:cubicBezTo>
                    <a:lnTo>
                      <a:pt x="38312" y="424843"/>
                    </a:lnTo>
                    <a:cubicBezTo>
                      <a:pt x="17153" y="424843"/>
                      <a:pt x="0" y="407690"/>
                      <a:pt x="0" y="386531"/>
                    </a:cubicBezTo>
                    <a:lnTo>
                      <a:pt x="0" y="38312"/>
                    </a:lnTo>
                    <a:cubicBezTo>
                      <a:pt x="0" y="17153"/>
                      <a:pt x="17153" y="0"/>
                      <a:pt x="383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1383775" cy="4629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0" id="20"/>
            <p:cNvSpPr txBox="true"/>
            <p:nvPr/>
          </p:nvSpPr>
          <p:spPr>
            <a:xfrm rot="0">
              <a:off x="0" y="1139450"/>
              <a:ext cx="7257326" cy="634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072"/>
                </a:lnSpc>
                <a:spcBef>
                  <a:spcPct val="0"/>
                </a:spcBef>
              </a:pPr>
              <a:r>
                <a:rPr lang="en-US" b="true" sz="2909" i="true" spc="354" strike="noStrike" u="none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Who I Am Now?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1674294" y="319417"/>
              <a:ext cx="3908739" cy="654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91"/>
                </a:lnSpc>
                <a:spcBef>
                  <a:spcPct val="0"/>
                </a:spcBef>
              </a:pP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Beginning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2499074" y="5573084"/>
            <a:ext cx="4342044" cy="966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32"/>
              </a:lnSpc>
              <a:spcBef>
                <a:spcPct val="0"/>
              </a:spcBef>
            </a:pPr>
            <a:r>
              <a:rPr lang="en-US" b="true" sz="2809" i="true" spc="342" strike="noStrike" u="none">
                <a:solidFill>
                  <a:srgbClr val="000000"/>
                </a:solidFill>
                <a:latin typeface="Open Dyslexic Bold Italics"/>
                <a:ea typeface="Open Dyslexic Bold Italics"/>
                <a:cs typeface="Open Dyslexic Bold Italics"/>
                <a:sym typeface="Open Dyslexic Bold Italics"/>
              </a:rPr>
              <a:t>What Happened Last Year?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490948" y="5115723"/>
            <a:ext cx="2931554" cy="504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91"/>
              </a:lnSpc>
              <a:spcBef>
                <a:spcPct val="0"/>
              </a:spcBef>
            </a:pPr>
            <a:r>
              <a:rPr lang="en-US" b="true" sz="2993" spc="365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Refl</a:t>
            </a:r>
            <a:r>
              <a:rPr lang="en-US" b="true" sz="2993" spc="365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ection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6516990" y="2709633"/>
            <a:ext cx="5254021" cy="1613075"/>
            <a:chOff x="0" y="0"/>
            <a:chExt cx="1383775" cy="42484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383775" cy="424843"/>
            </a:xfrm>
            <a:custGeom>
              <a:avLst/>
              <a:gdLst/>
              <a:ahLst/>
              <a:cxnLst/>
              <a:rect r="r" b="b" t="t" l="l"/>
              <a:pathLst>
                <a:path h="424843" w="1383775">
                  <a:moveTo>
                    <a:pt x="38312" y="0"/>
                  </a:moveTo>
                  <a:lnTo>
                    <a:pt x="1345463" y="0"/>
                  </a:lnTo>
                  <a:cubicBezTo>
                    <a:pt x="1366622" y="0"/>
                    <a:pt x="1383775" y="17153"/>
                    <a:pt x="1383775" y="38312"/>
                  </a:cubicBezTo>
                  <a:lnTo>
                    <a:pt x="1383775" y="386531"/>
                  </a:lnTo>
                  <a:cubicBezTo>
                    <a:pt x="1383775" y="407690"/>
                    <a:pt x="1366622" y="424843"/>
                    <a:pt x="1345463" y="424843"/>
                  </a:cubicBezTo>
                  <a:lnTo>
                    <a:pt x="38312" y="424843"/>
                  </a:lnTo>
                  <a:cubicBezTo>
                    <a:pt x="17153" y="424843"/>
                    <a:pt x="0" y="407690"/>
                    <a:pt x="0" y="386531"/>
                  </a:cubicBezTo>
                  <a:lnTo>
                    <a:pt x="0" y="38312"/>
                  </a:lnTo>
                  <a:cubicBezTo>
                    <a:pt x="0" y="17153"/>
                    <a:pt x="17153" y="0"/>
                    <a:pt x="3831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383775" cy="4629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6422503" y="3303258"/>
            <a:ext cx="5613616" cy="860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12"/>
              </a:lnSpc>
              <a:spcBef>
                <a:spcPct val="0"/>
              </a:spcBef>
            </a:pPr>
            <a:r>
              <a:rPr lang="en-US" b="true" sz="2509" i="true" spc="306">
                <a:solidFill>
                  <a:srgbClr val="000000"/>
                </a:solidFill>
                <a:latin typeface="Open Dyslexic Bold Italics"/>
                <a:ea typeface="Open Dyslexic Bold Italics"/>
                <a:cs typeface="Open Dyslexic Bold Italics"/>
                <a:sym typeface="Open Dyslexic Bold Italics"/>
              </a:rPr>
              <a:t>What Do</a:t>
            </a:r>
            <a:r>
              <a:rPr lang="en-US" b="true" sz="2509" i="true" spc="306" strike="noStrike" u="none">
                <a:solidFill>
                  <a:srgbClr val="000000"/>
                </a:solidFill>
                <a:latin typeface="Open Dyslexic Bold Italics"/>
                <a:ea typeface="Open Dyslexic Bold Italics"/>
                <a:cs typeface="Open Dyslexic Bold Italics"/>
                <a:sym typeface="Open Dyslexic Bold Italics"/>
              </a:rPr>
              <a:t> I Want to Achieve?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678223" y="2822900"/>
            <a:ext cx="2931554" cy="504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91"/>
              </a:lnSpc>
              <a:spcBef>
                <a:spcPct val="0"/>
              </a:spcBef>
            </a:pPr>
            <a:r>
              <a:rPr lang="en-US" b="true" sz="2993" spc="365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Goal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10858650" y="5022967"/>
            <a:ext cx="5254021" cy="1613075"/>
            <a:chOff x="0" y="0"/>
            <a:chExt cx="1383775" cy="424843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383775" cy="424843"/>
            </a:xfrm>
            <a:custGeom>
              <a:avLst/>
              <a:gdLst/>
              <a:ahLst/>
              <a:cxnLst/>
              <a:rect r="r" b="b" t="t" l="l"/>
              <a:pathLst>
                <a:path h="424843" w="1383775">
                  <a:moveTo>
                    <a:pt x="38312" y="0"/>
                  </a:moveTo>
                  <a:lnTo>
                    <a:pt x="1345463" y="0"/>
                  </a:lnTo>
                  <a:cubicBezTo>
                    <a:pt x="1366622" y="0"/>
                    <a:pt x="1383775" y="17153"/>
                    <a:pt x="1383775" y="38312"/>
                  </a:cubicBezTo>
                  <a:lnTo>
                    <a:pt x="1383775" y="386531"/>
                  </a:lnTo>
                  <a:cubicBezTo>
                    <a:pt x="1383775" y="407690"/>
                    <a:pt x="1366622" y="424843"/>
                    <a:pt x="1345463" y="424843"/>
                  </a:cubicBezTo>
                  <a:lnTo>
                    <a:pt x="38312" y="424843"/>
                  </a:lnTo>
                  <a:cubicBezTo>
                    <a:pt x="17153" y="424843"/>
                    <a:pt x="0" y="407690"/>
                    <a:pt x="0" y="386531"/>
                  </a:cubicBezTo>
                  <a:lnTo>
                    <a:pt x="0" y="38312"/>
                  </a:lnTo>
                  <a:cubicBezTo>
                    <a:pt x="0" y="17153"/>
                    <a:pt x="17153" y="0"/>
                    <a:pt x="3831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383775" cy="4629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11029362" y="5828990"/>
            <a:ext cx="5083309" cy="455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792"/>
              </a:lnSpc>
              <a:spcBef>
                <a:spcPct val="0"/>
              </a:spcBef>
            </a:pPr>
            <a:r>
              <a:rPr lang="en-US" b="true" sz="2709" i="true" spc="330">
                <a:solidFill>
                  <a:srgbClr val="000000"/>
                </a:solidFill>
                <a:latin typeface="Open Dyslexic Bold Italics"/>
                <a:ea typeface="Open Dyslexic Bold Italics"/>
                <a:cs typeface="Open Dyslexic Bold Italics"/>
                <a:sym typeface="Open Dyslexic Bold Italics"/>
              </a:rPr>
              <a:t>How Will I Get There?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019884" y="5248242"/>
            <a:ext cx="3492664" cy="504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91"/>
              </a:lnSpc>
              <a:spcBef>
                <a:spcPct val="0"/>
              </a:spcBef>
            </a:pPr>
            <a:r>
              <a:rPr lang="en-US" b="true" sz="2993" spc="365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Action St</a:t>
            </a:r>
            <a:r>
              <a:rPr lang="en-US" b="true" sz="2993" spc="365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eps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12036119" y="7448310"/>
            <a:ext cx="5558980" cy="1613075"/>
            <a:chOff x="0" y="0"/>
            <a:chExt cx="7411974" cy="2150767"/>
          </a:xfrm>
        </p:grpSpPr>
        <p:grpSp>
          <p:nvGrpSpPr>
            <p:cNvPr name="Group 35" id="35"/>
            <p:cNvGrpSpPr/>
            <p:nvPr/>
          </p:nvGrpSpPr>
          <p:grpSpPr>
            <a:xfrm rot="0">
              <a:off x="128667" y="0"/>
              <a:ext cx="7154639" cy="2150767"/>
              <a:chOff x="0" y="0"/>
              <a:chExt cx="1413262" cy="424843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1413262" cy="424843"/>
              </a:xfrm>
              <a:custGeom>
                <a:avLst/>
                <a:gdLst/>
                <a:ahLst/>
                <a:cxnLst/>
                <a:rect r="r" b="b" t="t" l="l"/>
                <a:pathLst>
                  <a:path h="424843" w="1413262">
                    <a:moveTo>
                      <a:pt x="37512" y="0"/>
                    </a:moveTo>
                    <a:lnTo>
                      <a:pt x="1375750" y="0"/>
                    </a:lnTo>
                    <a:cubicBezTo>
                      <a:pt x="1396467" y="0"/>
                      <a:pt x="1413262" y="16795"/>
                      <a:pt x="1413262" y="37512"/>
                    </a:cubicBezTo>
                    <a:lnTo>
                      <a:pt x="1413262" y="387331"/>
                    </a:lnTo>
                    <a:cubicBezTo>
                      <a:pt x="1413262" y="408048"/>
                      <a:pt x="1396467" y="424843"/>
                      <a:pt x="1375750" y="424843"/>
                    </a:cubicBezTo>
                    <a:lnTo>
                      <a:pt x="37512" y="424843"/>
                    </a:lnTo>
                    <a:cubicBezTo>
                      <a:pt x="16795" y="424843"/>
                      <a:pt x="0" y="408048"/>
                      <a:pt x="0" y="387331"/>
                    </a:cubicBezTo>
                    <a:lnTo>
                      <a:pt x="0" y="37512"/>
                    </a:lnTo>
                    <a:cubicBezTo>
                      <a:pt x="0" y="16795"/>
                      <a:pt x="16795" y="0"/>
                      <a:pt x="375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38100"/>
                <a:ext cx="1413262" cy="4629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8" id="38"/>
            <p:cNvSpPr txBox="true"/>
            <p:nvPr/>
          </p:nvSpPr>
          <p:spPr>
            <a:xfrm rot="0">
              <a:off x="0" y="1139450"/>
              <a:ext cx="7411974" cy="5155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232"/>
                </a:lnSpc>
                <a:spcBef>
                  <a:spcPct val="0"/>
                </a:spcBef>
              </a:pPr>
              <a:r>
                <a:rPr lang="en-US" b="true" sz="2309" i="true" spc="281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What Do I Hope For?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1709971" y="319417"/>
              <a:ext cx="3992031" cy="654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91"/>
                </a:lnSpc>
                <a:spcBef>
                  <a:spcPct val="0"/>
                </a:spcBef>
              </a:pPr>
              <a:r>
                <a:rPr lang="en-US" b="true" sz="2993" spc="365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C</a:t>
              </a: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losing</a:t>
              </a:r>
            </a:p>
          </p:txBody>
        </p:sp>
      </p:grpSp>
      <p:sp>
        <p:nvSpPr>
          <p:cNvPr name="TextBox 40" id="4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3119" y="465312"/>
            <a:ext cx="12811188" cy="1012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8"/>
              </a:lnSpc>
              <a:spcBef>
                <a:spcPct val="0"/>
              </a:spcBef>
            </a:pPr>
            <a:r>
              <a:rPr lang="en-US" b="true" sz="594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Your st</a:t>
            </a:r>
            <a:r>
              <a:rPr lang="en-US" b="true" sz="594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ory shows your journey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565339" y="1637257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15 minutes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842497" y="7558251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3286181" y="4963801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8129487" y="2623908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1763388" y="5057775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3561449" y="7478183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5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382" y="2718496"/>
            <a:ext cx="17159890" cy="5100397"/>
            <a:chOff x="0" y="0"/>
            <a:chExt cx="4519477" cy="13433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19477" cy="1343314"/>
            </a:xfrm>
            <a:custGeom>
              <a:avLst/>
              <a:gdLst/>
              <a:ahLst/>
              <a:cxnLst/>
              <a:rect r="r" b="b" t="t" l="l"/>
              <a:pathLst>
                <a:path h="1343314" w="4519477">
                  <a:moveTo>
                    <a:pt x="11730" y="0"/>
                  </a:moveTo>
                  <a:lnTo>
                    <a:pt x="4507747" y="0"/>
                  </a:lnTo>
                  <a:cubicBezTo>
                    <a:pt x="4510858" y="0"/>
                    <a:pt x="4513842" y="1236"/>
                    <a:pt x="4516041" y="3436"/>
                  </a:cubicBezTo>
                  <a:cubicBezTo>
                    <a:pt x="4518241" y="5636"/>
                    <a:pt x="4519477" y="8619"/>
                    <a:pt x="4519477" y="11730"/>
                  </a:cubicBezTo>
                  <a:lnTo>
                    <a:pt x="4519477" y="1331584"/>
                  </a:lnTo>
                  <a:cubicBezTo>
                    <a:pt x="4519477" y="1334695"/>
                    <a:pt x="4518241" y="1337679"/>
                    <a:pt x="4516041" y="1339879"/>
                  </a:cubicBezTo>
                  <a:cubicBezTo>
                    <a:pt x="4513842" y="1342079"/>
                    <a:pt x="4510858" y="1343314"/>
                    <a:pt x="4507747" y="1343314"/>
                  </a:cubicBezTo>
                  <a:lnTo>
                    <a:pt x="11730" y="1343314"/>
                  </a:lnTo>
                  <a:cubicBezTo>
                    <a:pt x="8619" y="1343314"/>
                    <a:pt x="5636" y="1342079"/>
                    <a:pt x="3436" y="1339879"/>
                  </a:cubicBezTo>
                  <a:cubicBezTo>
                    <a:pt x="1236" y="1337679"/>
                    <a:pt x="0" y="1334695"/>
                    <a:pt x="0" y="1331584"/>
                  </a:cubicBezTo>
                  <a:lnTo>
                    <a:pt x="0" y="11730"/>
                  </a:lnTo>
                  <a:cubicBezTo>
                    <a:pt x="0" y="8619"/>
                    <a:pt x="1236" y="5636"/>
                    <a:pt x="3436" y="3436"/>
                  </a:cubicBezTo>
                  <a:cubicBezTo>
                    <a:pt x="5636" y="1236"/>
                    <a:pt x="8619" y="0"/>
                    <a:pt x="117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19477" cy="1381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04631" y="6968915"/>
            <a:ext cx="3908220" cy="3414807"/>
          </a:xfrm>
          <a:custGeom>
            <a:avLst/>
            <a:gdLst/>
            <a:ahLst/>
            <a:cxnLst/>
            <a:rect r="r" b="b" t="t" l="l"/>
            <a:pathLst>
              <a:path h="3414807" w="3908220">
                <a:moveTo>
                  <a:pt x="0" y="0"/>
                </a:moveTo>
                <a:lnTo>
                  <a:pt x="3908220" y="0"/>
                </a:lnTo>
                <a:lnTo>
                  <a:pt x="3908220" y="3414807"/>
                </a:lnTo>
                <a:lnTo>
                  <a:pt x="0" y="3414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082561" y="7051064"/>
            <a:ext cx="1985631" cy="1439583"/>
          </a:xfrm>
          <a:custGeom>
            <a:avLst/>
            <a:gdLst/>
            <a:ahLst/>
            <a:cxnLst/>
            <a:rect r="r" b="b" t="t" l="l"/>
            <a:pathLst>
              <a:path h="1439583" w="1985631">
                <a:moveTo>
                  <a:pt x="0" y="0"/>
                </a:moveTo>
                <a:lnTo>
                  <a:pt x="1985632" y="0"/>
                </a:lnTo>
                <a:lnTo>
                  <a:pt x="1985632" y="1439583"/>
                </a:lnTo>
                <a:lnTo>
                  <a:pt x="0" y="14395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07382" y="3621000"/>
            <a:ext cx="16873236" cy="3883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What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is your goal?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How do you hope the year ends, and how do you want to feel?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285394" y="8408498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5" y="0"/>
                </a:lnTo>
                <a:lnTo>
                  <a:pt x="529615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960297" y="8443022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61765" y="1273379"/>
            <a:ext cx="15364470" cy="9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next to you and ask...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3035620"/>
            <a:ext cx="11200067" cy="5444566"/>
            <a:chOff x="0" y="0"/>
            <a:chExt cx="2949812" cy="14339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949812" cy="1433960"/>
            </a:xfrm>
            <a:custGeom>
              <a:avLst/>
              <a:gdLst/>
              <a:ahLst/>
              <a:cxnLst/>
              <a:rect r="r" b="b" t="t" l="l"/>
              <a:pathLst>
                <a:path h="1433960" w="2949812">
                  <a:moveTo>
                    <a:pt x="17972" y="0"/>
                  </a:moveTo>
                  <a:lnTo>
                    <a:pt x="2931840" y="0"/>
                  </a:lnTo>
                  <a:cubicBezTo>
                    <a:pt x="2936606" y="0"/>
                    <a:pt x="2941177" y="1893"/>
                    <a:pt x="2944548" y="5264"/>
                  </a:cubicBezTo>
                  <a:cubicBezTo>
                    <a:pt x="2947918" y="8634"/>
                    <a:pt x="2949812" y="13206"/>
                    <a:pt x="2949812" y="17972"/>
                  </a:cubicBezTo>
                  <a:lnTo>
                    <a:pt x="2949812" y="1415988"/>
                  </a:lnTo>
                  <a:cubicBezTo>
                    <a:pt x="2949812" y="1425913"/>
                    <a:pt x="2941765" y="1433960"/>
                    <a:pt x="2931840" y="1433960"/>
                  </a:cubicBezTo>
                  <a:lnTo>
                    <a:pt x="17972" y="1433960"/>
                  </a:lnTo>
                  <a:cubicBezTo>
                    <a:pt x="13206" y="1433960"/>
                    <a:pt x="8634" y="1432066"/>
                    <a:pt x="5264" y="1428696"/>
                  </a:cubicBezTo>
                  <a:cubicBezTo>
                    <a:pt x="1893" y="1425325"/>
                    <a:pt x="0" y="1420754"/>
                    <a:pt x="0" y="1415988"/>
                  </a:cubicBezTo>
                  <a:lnTo>
                    <a:pt x="0" y="17972"/>
                  </a:lnTo>
                  <a:cubicBezTo>
                    <a:pt x="0" y="13206"/>
                    <a:pt x="1893" y="8634"/>
                    <a:pt x="5264" y="5264"/>
                  </a:cubicBezTo>
                  <a:cubicBezTo>
                    <a:pt x="8634" y="1893"/>
                    <a:pt x="13206" y="0"/>
                    <a:pt x="1797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949812" cy="1472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43839" y="3079207"/>
            <a:ext cx="11274518" cy="5128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Name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and age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Are they Human, Animal or Fictional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colors are they wearing, do they wear glasses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ooks and clothing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memorable detail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2303218" y="1290243"/>
            <a:ext cx="5098513" cy="7189943"/>
          </a:xfrm>
          <a:custGeom>
            <a:avLst/>
            <a:gdLst/>
            <a:ahLst/>
            <a:cxnLst/>
            <a:rect r="r" b="b" t="t" l="l"/>
            <a:pathLst>
              <a:path h="7189943" w="5098513">
                <a:moveTo>
                  <a:pt x="0" y="0"/>
                </a:moveTo>
                <a:lnTo>
                  <a:pt x="5098512" y="0"/>
                </a:lnTo>
                <a:lnTo>
                  <a:pt x="5098512" y="7189943"/>
                </a:lnTo>
                <a:lnTo>
                  <a:pt x="0" y="71899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2" r="0" b="-42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1" id="11"/>
          <p:cNvGrpSpPr/>
          <p:nvPr/>
        </p:nvGrpSpPr>
        <p:grpSpPr>
          <a:xfrm rot="0">
            <a:off x="743839" y="2056011"/>
            <a:ext cx="4003867" cy="535642"/>
            <a:chOff x="0" y="0"/>
            <a:chExt cx="5338489" cy="71418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10 minutes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3839" y="914400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main character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116004"/>
            <a:ext cx="10980214" cy="4101339"/>
            <a:chOff x="0" y="0"/>
            <a:chExt cx="2891908" cy="10801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91908" cy="1080188"/>
            </a:xfrm>
            <a:custGeom>
              <a:avLst/>
              <a:gdLst/>
              <a:ahLst/>
              <a:cxnLst/>
              <a:rect r="r" b="b" t="t" l="l"/>
              <a:pathLst>
                <a:path h="1080188" w="2891908">
                  <a:moveTo>
                    <a:pt x="18332" y="0"/>
                  </a:moveTo>
                  <a:lnTo>
                    <a:pt x="2873576" y="0"/>
                  </a:lnTo>
                  <a:cubicBezTo>
                    <a:pt x="2878438" y="0"/>
                    <a:pt x="2883101" y="1931"/>
                    <a:pt x="2886539" y="5369"/>
                  </a:cubicBezTo>
                  <a:cubicBezTo>
                    <a:pt x="2889977" y="8807"/>
                    <a:pt x="2891908" y="13470"/>
                    <a:pt x="2891908" y="18332"/>
                  </a:cubicBezTo>
                  <a:lnTo>
                    <a:pt x="2891908" y="1061856"/>
                  </a:lnTo>
                  <a:cubicBezTo>
                    <a:pt x="2891908" y="1071981"/>
                    <a:pt x="2883701" y="1080188"/>
                    <a:pt x="2873576" y="1080188"/>
                  </a:cubicBezTo>
                  <a:lnTo>
                    <a:pt x="18332" y="1080188"/>
                  </a:lnTo>
                  <a:cubicBezTo>
                    <a:pt x="13470" y="1080188"/>
                    <a:pt x="8807" y="1078257"/>
                    <a:pt x="5369" y="1074819"/>
                  </a:cubicBezTo>
                  <a:cubicBezTo>
                    <a:pt x="1931" y="1071381"/>
                    <a:pt x="0" y="1066718"/>
                    <a:pt x="0" y="1061856"/>
                  </a:cubicBezTo>
                  <a:lnTo>
                    <a:pt x="0" y="18332"/>
                  </a:lnTo>
                  <a:cubicBezTo>
                    <a:pt x="0" y="13470"/>
                    <a:pt x="1931" y="8807"/>
                    <a:pt x="5369" y="5369"/>
                  </a:cubicBezTo>
                  <a:cubicBezTo>
                    <a:pt x="8807" y="1931"/>
                    <a:pt x="13470" y="0"/>
                    <a:pt x="1833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891908" cy="11182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43839" y="6445943"/>
            <a:ext cx="15957881" cy="3172733"/>
            <a:chOff x="0" y="0"/>
            <a:chExt cx="4202899" cy="83561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202899" cy="835617"/>
            </a:xfrm>
            <a:custGeom>
              <a:avLst/>
              <a:gdLst/>
              <a:ahLst/>
              <a:cxnLst/>
              <a:rect r="r" b="b" t="t" l="l"/>
              <a:pathLst>
                <a:path h="835617" w="4202899">
                  <a:moveTo>
                    <a:pt x="12614" y="0"/>
                  </a:moveTo>
                  <a:lnTo>
                    <a:pt x="4190285" y="0"/>
                  </a:lnTo>
                  <a:cubicBezTo>
                    <a:pt x="4193630" y="0"/>
                    <a:pt x="4196839" y="1329"/>
                    <a:pt x="4199205" y="3695"/>
                  </a:cubicBezTo>
                  <a:cubicBezTo>
                    <a:pt x="4201570" y="6060"/>
                    <a:pt x="4202899" y="9268"/>
                    <a:pt x="4202899" y="12614"/>
                  </a:cubicBezTo>
                  <a:lnTo>
                    <a:pt x="4202899" y="823003"/>
                  </a:lnTo>
                  <a:cubicBezTo>
                    <a:pt x="4202899" y="829970"/>
                    <a:pt x="4197252" y="835617"/>
                    <a:pt x="4190285" y="835617"/>
                  </a:cubicBezTo>
                  <a:lnTo>
                    <a:pt x="12614" y="835617"/>
                  </a:lnTo>
                  <a:cubicBezTo>
                    <a:pt x="5647" y="835617"/>
                    <a:pt x="0" y="829970"/>
                    <a:pt x="0" y="823003"/>
                  </a:cubicBezTo>
                  <a:lnTo>
                    <a:pt x="0" y="12614"/>
                  </a:lnTo>
                  <a:cubicBezTo>
                    <a:pt x="0" y="5647"/>
                    <a:pt x="5647" y="0"/>
                    <a:pt x="1261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4202899" cy="873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3153080" y="1885202"/>
            <a:ext cx="4106220" cy="3897176"/>
          </a:xfrm>
          <a:custGeom>
            <a:avLst/>
            <a:gdLst/>
            <a:ahLst/>
            <a:cxnLst/>
            <a:rect r="r" b="b" t="t" l="l"/>
            <a:pathLst>
              <a:path h="3897176" w="4106220">
                <a:moveTo>
                  <a:pt x="0" y="0"/>
                </a:moveTo>
                <a:lnTo>
                  <a:pt x="4106220" y="0"/>
                </a:lnTo>
                <a:lnTo>
                  <a:pt x="4106220" y="3897176"/>
                </a:lnTo>
                <a:lnTo>
                  <a:pt x="0" y="3897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075492"/>
            <a:ext cx="16230600" cy="368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Before you go – check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Goal and reason written?  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steps included?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Name on every sheet?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3839" y="914400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Wrap Up &amp; Next Time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407843"/>
            <a:ext cx="15808622" cy="2740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Next time – your writing choices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Summary → Help me write (you’ll type what you wrote)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Full draft → Type it myself (aim for ≤ 200 words)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70720" y="3141336"/>
            <a:ext cx="2470939" cy="1495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3"/>
              </a:lnSpc>
            </a:pPr>
            <a:r>
              <a:rPr lang="en-US" b="true" sz="205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Please hand in your amazing work so far!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31779" y="3564984"/>
            <a:ext cx="16188969" cy="467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think of 3+ ideas and pick my best one.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so</a:t>
            </a: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rt my ideas in the boxes to make a plan.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listen to a partner and add one helpful suggestion.</a:t>
            </a:r>
          </a:p>
          <a:p>
            <a:pPr algn="just">
              <a:lnSpc>
                <a:spcPts val="952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456767" y="3803400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6767" y="488684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603687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Write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31779" y="3564984"/>
            <a:ext cx="16877055" cy="464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turn my plan into a draft.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use wo</a:t>
            </a: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rds like first / next / because to connect ideas.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add a detail so my writing is clearer.</a:t>
            </a:r>
          </a:p>
          <a:p>
            <a:pPr algn="just">
              <a:lnSpc>
                <a:spcPts val="9451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73119" y="465312"/>
            <a:ext cx="12811188" cy="1012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8"/>
              </a:lnSpc>
              <a:spcBef>
                <a:spcPct val="0"/>
              </a:spcBef>
            </a:pPr>
            <a:r>
              <a:rPr lang="en-US" b="true" sz="594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5-part st</a:t>
            </a:r>
            <a:r>
              <a:rPr lang="en-US" b="true" sz="594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ory plan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27988" y="1642001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Reminder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041039" y="5016222"/>
            <a:ext cx="5254021" cy="1613075"/>
            <a:chOff x="0" y="0"/>
            <a:chExt cx="1383775" cy="42484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83775" cy="424843"/>
            </a:xfrm>
            <a:custGeom>
              <a:avLst/>
              <a:gdLst/>
              <a:ahLst/>
              <a:cxnLst/>
              <a:rect r="r" b="b" t="t" l="l"/>
              <a:pathLst>
                <a:path h="424843" w="1383775">
                  <a:moveTo>
                    <a:pt x="38312" y="0"/>
                  </a:moveTo>
                  <a:lnTo>
                    <a:pt x="1345463" y="0"/>
                  </a:lnTo>
                  <a:cubicBezTo>
                    <a:pt x="1366622" y="0"/>
                    <a:pt x="1383775" y="17153"/>
                    <a:pt x="1383775" y="38312"/>
                  </a:cubicBezTo>
                  <a:lnTo>
                    <a:pt x="1383775" y="386531"/>
                  </a:lnTo>
                  <a:cubicBezTo>
                    <a:pt x="1383775" y="407690"/>
                    <a:pt x="1366622" y="424843"/>
                    <a:pt x="1345463" y="424843"/>
                  </a:cubicBezTo>
                  <a:lnTo>
                    <a:pt x="38312" y="424843"/>
                  </a:lnTo>
                  <a:cubicBezTo>
                    <a:pt x="17153" y="424843"/>
                    <a:pt x="0" y="407690"/>
                    <a:pt x="0" y="386531"/>
                  </a:cubicBezTo>
                  <a:lnTo>
                    <a:pt x="0" y="38312"/>
                  </a:lnTo>
                  <a:cubicBezTo>
                    <a:pt x="0" y="17153"/>
                    <a:pt x="17153" y="0"/>
                    <a:pt x="3831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383775" cy="4629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3583737" y="5016222"/>
            <a:ext cx="11120526" cy="4871357"/>
            <a:chOff x="0" y="0"/>
            <a:chExt cx="14827368" cy="6495143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14827368" cy="6495143"/>
              <a:chOff x="0" y="0"/>
              <a:chExt cx="10660380" cy="466979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50089" y="48298"/>
                <a:ext cx="10561455" cy="4570781"/>
              </a:xfrm>
              <a:custGeom>
                <a:avLst/>
                <a:gdLst/>
                <a:ahLst/>
                <a:cxnLst/>
                <a:rect r="r" b="b" t="t" l="l"/>
                <a:pathLst>
                  <a:path h="4570781" w="10561455">
                    <a:moveTo>
                      <a:pt x="3251" y="4335742"/>
                    </a:moveTo>
                    <a:cubicBezTo>
                      <a:pt x="81991" y="4193502"/>
                      <a:pt x="198831" y="4098252"/>
                      <a:pt x="230581" y="4052532"/>
                    </a:cubicBezTo>
                    <a:cubicBezTo>
                      <a:pt x="245821" y="4030942"/>
                      <a:pt x="242011" y="4019512"/>
                      <a:pt x="258521" y="4000462"/>
                    </a:cubicBezTo>
                    <a:cubicBezTo>
                      <a:pt x="287731" y="3966172"/>
                      <a:pt x="363931" y="3929342"/>
                      <a:pt x="417271" y="3878542"/>
                    </a:cubicBezTo>
                    <a:cubicBezTo>
                      <a:pt x="482041" y="3817582"/>
                      <a:pt x="543001" y="3728682"/>
                      <a:pt x="612851" y="3655022"/>
                    </a:cubicBezTo>
                    <a:cubicBezTo>
                      <a:pt x="685241" y="3576282"/>
                      <a:pt x="786841" y="3488652"/>
                      <a:pt x="845261" y="3421342"/>
                    </a:cubicBezTo>
                    <a:cubicBezTo>
                      <a:pt x="884631" y="3374352"/>
                      <a:pt x="898601" y="3341332"/>
                      <a:pt x="936701" y="3295612"/>
                    </a:cubicBezTo>
                    <a:cubicBezTo>
                      <a:pt x="990041" y="3234652"/>
                      <a:pt x="1073861" y="3149562"/>
                      <a:pt x="1143711" y="3094952"/>
                    </a:cubicBezTo>
                    <a:cubicBezTo>
                      <a:pt x="1203401" y="3047962"/>
                      <a:pt x="1269441" y="3022562"/>
                      <a:pt x="1326591" y="2983192"/>
                    </a:cubicBezTo>
                    <a:cubicBezTo>
                      <a:pt x="1382471" y="2943822"/>
                      <a:pt x="1433271" y="2887942"/>
                      <a:pt x="1480261" y="2857462"/>
                    </a:cubicBezTo>
                    <a:cubicBezTo>
                      <a:pt x="1517091" y="2835872"/>
                      <a:pt x="1539951" y="2835872"/>
                      <a:pt x="1581861" y="2809202"/>
                    </a:cubicBezTo>
                    <a:cubicBezTo>
                      <a:pt x="1665681" y="2757132"/>
                      <a:pt x="1865071" y="2572982"/>
                      <a:pt x="1933651" y="2533612"/>
                    </a:cubicBezTo>
                    <a:cubicBezTo>
                      <a:pt x="1959051" y="2518372"/>
                      <a:pt x="1969211" y="2523452"/>
                      <a:pt x="1990801" y="2510752"/>
                    </a:cubicBezTo>
                    <a:cubicBezTo>
                      <a:pt x="2025091" y="2491702"/>
                      <a:pt x="2080971" y="2433282"/>
                      <a:pt x="2115261" y="2414232"/>
                    </a:cubicBezTo>
                    <a:cubicBezTo>
                      <a:pt x="2136851" y="2402802"/>
                      <a:pt x="2149551" y="2406612"/>
                      <a:pt x="2171141" y="2393912"/>
                    </a:cubicBezTo>
                    <a:cubicBezTo>
                      <a:pt x="2214321" y="2372322"/>
                      <a:pt x="2300681" y="2291042"/>
                      <a:pt x="2341321" y="2271992"/>
                    </a:cubicBezTo>
                    <a:cubicBezTo>
                      <a:pt x="2361641" y="2261832"/>
                      <a:pt x="2370531" y="2268182"/>
                      <a:pt x="2390851" y="2258022"/>
                    </a:cubicBezTo>
                    <a:cubicBezTo>
                      <a:pt x="2428951" y="2237702"/>
                      <a:pt x="2477211" y="2181822"/>
                      <a:pt x="2540711" y="2133562"/>
                    </a:cubicBezTo>
                    <a:cubicBezTo>
                      <a:pt x="2641041" y="2058632"/>
                      <a:pt x="2813761" y="1940522"/>
                      <a:pt x="2939491" y="1861782"/>
                    </a:cubicBezTo>
                    <a:cubicBezTo>
                      <a:pt x="3047441" y="1793202"/>
                      <a:pt x="3135071" y="1752562"/>
                      <a:pt x="3249371" y="1682712"/>
                    </a:cubicBezTo>
                    <a:cubicBezTo>
                      <a:pt x="3394151" y="1592542"/>
                      <a:pt x="3591001" y="1466812"/>
                      <a:pt x="3737051" y="1357592"/>
                    </a:cubicBezTo>
                    <a:cubicBezTo>
                      <a:pt x="3865321" y="1262342"/>
                      <a:pt x="3982161" y="1144232"/>
                      <a:pt x="4083761" y="1069302"/>
                    </a:cubicBezTo>
                    <a:cubicBezTo>
                      <a:pt x="4158691" y="1014692"/>
                      <a:pt x="4218381" y="991832"/>
                      <a:pt x="4285691" y="938492"/>
                    </a:cubicBezTo>
                    <a:cubicBezTo>
                      <a:pt x="4365701" y="874992"/>
                      <a:pt x="4439361" y="781012"/>
                      <a:pt x="4526991" y="703542"/>
                    </a:cubicBezTo>
                    <a:cubicBezTo>
                      <a:pt x="4620971" y="620992"/>
                      <a:pt x="4746701" y="532092"/>
                      <a:pt x="4833061" y="455892"/>
                    </a:cubicBezTo>
                    <a:cubicBezTo>
                      <a:pt x="4899101" y="397472"/>
                      <a:pt x="4954981" y="346672"/>
                      <a:pt x="5000701" y="292062"/>
                    </a:cubicBezTo>
                    <a:cubicBezTo>
                      <a:pt x="5041341" y="243802"/>
                      <a:pt x="5064201" y="191732"/>
                      <a:pt x="5099761" y="147282"/>
                    </a:cubicBezTo>
                    <a:cubicBezTo>
                      <a:pt x="5135321" y="104102"/>
                      <a:pt x="5182311" y="49492"/>
                      <a:pt x="5215331" y="27902"/>
                    </a:cubicBezTo>
                    <a:cubicBezTo>
                      <a:pt x="5234381" y="13932"/>
                      <a:pt x="5245811" y="11392"/>
                      <a:pt x="5268671" y="6312"/>
                    </a:cubicBezTo>
                    <a:cubicBezTo>
                      <a:pt x="5305501" y="-1308"/>
                      <a:pt x="5381701" y="-1308"/>
                      <a:pt x="5422341" y="2502"/>
                    </a:cubicBezTo>
                    <a:cubicBezTo>
                      <a:pt x="5450281" y="5042"/>
                      <a:pt x="5468061" y="6312"/>
                      <a:pt x="5490921" y="17742"/>
                    </a:cubicBezTo>
                    <a:cubicBezTo>
                      <a:pt x="5521401" y="30442"/>
                      <a:pt x="5558231" y="50762"/>
                      <a:pt x="5582361" y="81242"/>
                    </a:cubicBezTo>
                    <a:cubicBezTo>
                      <a:pt x="5611571" y="119342"/>
                      <a:pt x="5617921" y="186652"/>
                      <a:pt x="5643321" y="234912"/>
                    </a:cubicBezTo>
                    <a:cubicBezTo>
                      <a:pt x="5668721" y="281902"/>
                      <a:pt x="5686501" y="316192"/>
                      <a:pt x="5736031" y="366992"/>
                    </a:cubicBezTo>
                    <a:cubicBezTo>
                      <a:pt x="5841441" y="473672"/>
                      <a:pt x="6123381" y="633692"/>
                      <a:pt x="6301181" y="781012"/>
                    </a:cubicBezTo>
                    <a:cubicBezTo>
                      <a:pt x="6476441" y="925792"/>
                      <a:pt x="6639001" y="1111212"/>
                      <a:pt x="6797751" y="1240752"/>
                    </a:cubicBezTo>
                    <a:cubicBezTo>
                      <a:pt x="6929831" y="1347432"/>
                      <a:pt x="7037781" y="1403312"/>
                      <a:pt x="7180021" y="1509992"/>
                    </a:cubicBezTo>
                    <a:cubicBezTo>
                      <a:pt x="7365441" y="1652232"/>
                      <a:pt x="7602931" y="1866862"/>
                      <a:pt x="7809941" y="2025612"/>
                    </a:cubicBezTo>
                    <a:cubicBezTo>
                      <a:pt x="8002981" y="2172932"/>
                      <a:pt x="8206181" y="2297392"/>
                      <a:pt x="8380171" y="2434552"/>
                    </a:cubicBezTo>
                    <a:cubicBezTo>
                      <a:pt x="8536381" y="2559012"/>
                      <a:pt x="8674811" y="2698712"/>
                      <a:pt x="8811971" y="2810472"/>
                    </a:cubicBezTo>
                    <a:cubicBezTo>
                      <a:pt x="8932621" y="2906992"/>
                      <a:pt x="9049461" y="2983192"/>
                      <a:pt x="9158681" y="3069552"/>
                    </a:cubicBezTo>
                    <a:cubicBezTo>
                      <a:pt x="9262821" y="3153372"/>
                      <a:pt x="9349181" y="3223222"/>
                      <a:pt x="9457131" y="3321012"/>
                    </a:cubicBezTo>
                    <a:cubicBezTo>
                      <a:pt x="9595561" y="3445472"/>
                      <a:pt x="9773361" y="3618192"/>
                      <a:pt x="9914331" y="3762972"/>
                    </a:cubicBezTo>
                    <a:cubicBezTo>
                      <a:pt x="10042601" y="3892512"/>
                      <a:pt x="10158171" y="4015702"/>
                      <a:pt x="10268661" y="4145242"/>
                    </a:cubicBezTo>
                    <a:cubicBezTo>
                      <a:pt x="10372801" y="4267162"/>
                      <a:pt x="10539171" y="4453852"/>
                      <a:pt x="10558221" y="4514812"/>
                    </a:cubicBezTo>
                    <a:cubicBezTo>
                      <a:pt x="10563301" y="4532592"/>
                      <a:pt x="10560761" y="4542752"/>
                      <a:pt x="10555681" y="4551642"/>
                    </a:cubicBezTo>
                    <a:cubicBezTo>
                      <a:pt x="10551871" y="4559262"/>
                      <a:pt x="10545521" y="4566882"/>
                      <a:pt x="10536631" y="4568152"/>
                    </a:cubicBezTo>
                    <a:cubicBezTo>
                      <a:pt x="10525201" y="4570692"/>
                      <a:pt x="10498531" y="4565612"/>
                      <a:pt x="10490911" y="4555452"/>
                    </a:cubicBezTo>
                    <a:cubicBezTo>
                      <a:pt x="10483291" y="4545292"/>
                      <a:pt x="10484561" y="4517352"/>
                      <a:pt x="10490911" y="4507192"/>
                    </a:cubicBezTo>
                    <a:cubicBezTo>
                      <a:pt x="10497261" y="4497032"/>
                      <a:pt x="10513771" y="4490682"/>
                      <a:pt x="10525201" y="4491952"/>
                    </a:cubicBezTo>
                    <a:cubicBezTo>
                      <a:pt x="10535361" y="4491952"/>
                      <a:pt x="10550601" y="4502112"/>
                      <a:pt x="10556951" y="4511002"/>
                    </a:cubicBezTo>
                    <a:cubicBezTo>
                      <a:pt x="10562031" y="4519892"/>
                      <a:pt x="10563301" y="4538942"/>
                      <a:pt x="10558221" y="4547832"/>
                    </a:cubicBezTo>
                    <a:cubicBezTo>
                      <a:pt x="10551871" y="4559262"/>
                      <a:pt x="10531551" y="4571962"/>
                      <a:pt x="10516311" y="4570692"/>
                    </a:cubicBezTo>
                    <a:cubicBezTo>
                      <a:pt x="10494721" y="4568152"/>
                      <a:pt x="10473131" y="4541482"/>
                      <a:pt x="10446461" y="4512272"/>
                    </a:cubicBezTo>
                    <a:cubicBezTo>
                      <a:pt x="10398201" y="4458932"/>
                      <a:pt x="10319461" y="4320502"/>
                      <a:pt x="10266121" y="4251922"/>
                    </a:cubicBezTo>
                    <a:cubicBezTo>
                      <a:pt x="10228021" y="4203662"/>
                      <a:pt x="10196271" y="4169372"/>
                      <a:pt x="10160711" y="4133812"/>
                    </a:cubicBezTo>
                    <a:cubicBezTo>
                      <a:pt x="10130231" y="4102062"/>
                      <a:pt x="10106101" y="4085552"/>
                      <a:pt x="10069271" y="4046182"/>
                    </a:cubicBezTo>
                    <a:cubicBezTo>
                      <a:pt x="10003231" y="3977602"/>
                      <a:pt x="9888931" y="3821392"/>
                      <a:pt x="9812731" y="3746462"/>
                    </a:cubicBezTo>
                    <a:cubicBezTo>
                      <a:pt x="9760661" y="3693122"/>
                      <a:pt x="9722561" y="3672802"/>
                      <a:pt x="9669221" y="3623272"/>
                    </a:cubicBezTo>
                    <a:cubicBezTo>
                      <a:pt x="9596831" y="3554692"/>
                      <a:pt x="9526981" y="3465792"/>
                      <a:pt x="9420301" y="3370542"/>
                    </a:cubicBezTo>
                    <a:cubicBezTo>
                      <a:pt x="9257741" y="3224492"/>
                      <a:pt x="8966911" y="3018752"/>
                      <a:pt x="8768791" y="2856192"/>
                    </a:cubicBezTo>
                    <a:cubicBezTo>
                      <a:pt x="8598611" y="2713952"/>
                      <a:pt x="8466531" y="2579332"/>
                      <a:pt x="8301431" y="2449792"/>
                    </a:cubicBezTo>
                    <a:cubicBezTo>
                      <a:pt x="8133791" y="2317712"/>
                      <a:pt x="7929321" y="2191982"/>
                      <a:pt x="7770571" y="2070062"/>
                    </a:cubicBezTo>
                    <a:cubicBezTo>
                      <a:pt x="7635951" y="1965922"/>
                      <a:pt x="7491171" y="1830032"/>
                      <a:pt x="7407351" y="1769072"/>
                    </a:cubicBezTo>
                    <a:cubicBezTo>
                      <a:pt x="7366711" y="1739862"/>
                      <a:pt x="7347661" y="1734782"/>
                      <a:pt x="7312101" y="1708112"/>
                    </a:cubicBezTo>
                    <a:cubicBezTo>
                      <a:pt x="7263841" y="1671282"/>
                      <a:pt x="7216851" y="1614132"/>
                      <a:pt x="7148271" y="1559522"/>
                    </a:cubicBezTo>
                    <a:cubicBezTo>
                      <a:pt x="7046671" y="1478242"/>
                      <a:pt x="6891731" y="1390612"/>
                      <a:pt x="6757111" y="1285202"/>
                    </a:cubicBezTo>
                    <a:cubicBezTo>
                      <a:pt x="6599631" y="1162012"/>
                      <a:pt x="6353251" y="943572"/>
                      <a:pt x="6266891" y="858482"/>
                    </a:cubicBezTo>
                    <a:cubicBezTo>
                      <a:pt x="6233871" y="825462"/>
                      <a:pt x="6236411" y="815302"/>
                      <a:pt x="6202121" y="786092"/>
                    </a:cubicBezTo>
                    <a:cubicBezTo>
                      <a:pt x="6120841" y="714972"/>
                      <a:pt x="5847791" y="558762"/>
                      <a:pt x="5750001" y="482562"/>
                    </a:cubicBezTo>
                    <a:cubicBezTo>
                      <a:pt x="5699201" y="443192"/>
                      <a:pt x="5671261" y="420332"/>
                      <a:pt x="5640781" y="384772"/>
                    </a:cubicBezTo>
                    <a:cubicBezTo>
                      <a:pt x="5610301" y="349212"/>
                      <a:pt x="5581091" y="302222"/>
                      <a:pt x="5567121" y="269202"/>
                    </a:cubicBezTo>
                    <a:cubicBezTo>
                      <a:pt x="5556961" y="245072"/>
                      <a:pt x="5560771" y="227292"/>
                      <a:pt x="5553151" y="204432"/>
                    </a:cubicBezTo>
                    <a:cubicBezTo>
                      <a:pt x="5542991" y="176492"/>
                      <a:pt x="5527751" y="133312"/>
                      <a:pt x="5507431" y="112992"/>
                    </a:cubicBezTo>
                    <a:cubicBezTo>
                      <a:pt x="5492191" y="97752"/>
                      <a:pt x="5475681" y="91402"/>
                      <a:pt x="5451551" y="86322"/>
                    </a:cubicBezTo>
                    <a:cubicBezTo>
                      <a:pt x="5414721" y="77432"/>
                      <a:pt x="5339791" y="79972"/>
                      <a:pt x="5302961" y="86322"/>
                    </a:cubicBezTo>
                    <a:cubicBezTo>
                      <a:pt x="5282641" y="90132"/>
                      <a:pt x="5271211" y="92672"/>
                      <a:pt x="5254701" y="102832"/>
                    </a:cubicBezTo>
                    <a:cubicBezTo>
                      <a:pt x="5230571" y="118072"/>
                      <a:pt x="5203901" y="148552"/>
                      <a:pt x="5178501" y="180302"/>
                    </a:cubicBezTo>
                    <a:cubicBezTo>
                      <a:pt x="5144211" y="220942"/>
                      <a:pt x="5118811" y="279362"/>
                      <a:pt x="5075631" y="328892"/>
                    </a:cubicBezTo>
                    <a:cubicBezTo>
                      <a:pt x="5021021" y="392392"/>
                      <a:pt x="4946091" y="455892"/>
                      <a:pt x="4868621" y="524472"/>
                    </a:cubicBezTo>
                    <a:cubicBezTo>
                      <a:pt x="4777181" y="605752"/>
                      <a:pt x="4648911" y="701002"/>
                      <a:pt x="4557471" y="781012"/>
                    </a:cubicBezTo>
                    <a:cubicBezTo>
                      <a:pt x="4482541" y="848322"/>
                      <a:pt x="4430471" y="914362"/>
                      <a:pt x="4360621" y="970242"/>
                    </a:cubicBezTo>
                    <a:cubicBezTo>
                      <a:pt x="4292041" y="1026122"/>
                      <a:pt x="4220921" y="1057872"/>
                      <a:pt x="4139641" y="1118832"/>
                    </a:cubicBezTo>
                    <a:cubicBezTo>
                      <a:pt x="4031691" y="1198842"/>
                      <a:pt x="3879291" y="1344892"/>
                      <a:pt x="3772611" y="1419822"/>
                    </a:cubicBezTo>
                    <a:cubicBezTo>
                      <a:pt x="3696411" y="1473162"/>
                      <a:pt x="3640531" y="1493482"/>
                      <a:pt x="3568141" y="1540472"/>
                    </a:cubicBezTo>
                    <a:cubicBezTo>
                      <a:pt x="3479241" y="1598892"/>
                      <a:pt x="3359861" y="1701762"/>
                      <a:pt x="3283661" y="1746212"/>
                    </a:cubicBezTo>
                    <a:cubicBezTo>
                      <a:pt x="3237941" y="1772882"/>
                      <a:pt x="3206191" y="1777962"/>
                      <a:pt x="3166821" y="1800822"/>
                    </a:cubicBezTo>
                    <a:cubicBezTo>
                      <a:pt x="3122371" y="1827492"/>
                      <a:pt x="3066491" y="1878292"/>
                      <a:pt x="3030931" y="1898612"/>
                    </a:cubicBezTo>
                    <a:cubicBezTo>
                      <a:pt x="3010611" y="1910042"/>
                      <a:pt x="3005531" y="1906232"/>
                      <a:pt x="2980131" y="1920202"/>
                    </a:cubicBezTo>
                    <a:cubicBezTo>
                      <a:pt x="2889961" y="1969732"/>
                      <a:pt x="2588971" y="2211032"/>
                      <a:pt x="2409901" y="2329142"/>
                    </a:cubicBezTo>
                    <a:cubicBezTo>
                      <a:pt x="2257501" y="2428202"/>
                      <a:pt x="2113991" y="2494242"/>
                      <a:pt x="1978101" y="2585682"/>
                    </a:cubicBezTo>
                    <a:cubicBezTo>
                      <a:pt x="1847291" y="2674582"/>
                      <a:pt x="1691081" y="2819362"/>
                      <a:pt x="1607261" y="2868892"/>
                    </a:cubicBezTo>
                    <a:cubicBezTo>
                      <a:pt x="1570431" y="2890482"/>
                      <a:pt x="1552651" y="2887942"/>
                      <a:pt x="1519631" y="2906992"/>
                    </a:cubicBezTo>
                    <a:cubicBezTo>
                      <a:pt x="1472641" y="2936202"/>
                      <a:pt x="1406601" y="3004782"/>
                      <a:pt x="1355801" y="3037802"/>
                    </a:cubicBezTo>
                    <a:cubicBezTo>
                      <a:pt x="1316431" y="3063202"/>
                      <a:pt x="1280871" y="3072092"/>
                      <a:pt x="1245311" y="3096222"/>
                    </a:cubicBezTo>
                    <a:cubicBezTo>
                      <a:pt x="1205941" y="3121622"/>
                      <a:pt x="1171651" y="3147022"/>
                      <a:pt x="1129741" y="3186392"/>
                    </a:cubicBezTo>
                    <a:cubicBezTo>
                      <a:pt x="1068781" y="3244812"/>
                      <a:pt x="955751" y="3369272"/>
                      <a:pt x="920191" y="3422612"/>
                    </a:cubicBezTo>
                    <a:cubicBezTo>
                      <a:pt x="904951" y="3445472"/>
                      <a:pt x="910031" y="3453092"/>
                      <a:pt x="893521" y="3475952"/>
                    </a:cubicBezTo>
                    <a:cubicBezTo>
                      <a:pt x="856691" y="3529292"/>
                      <a:pt x="733501" y="3634702"/>
                      <a:pt x="659841" y="3714712"/>
                    </a:cubicBezTo>
                    <a:cubicBezTo>
                      <a:pt x="591261" y="3788372"/>
                      <a:pt x="523951" y="3883622"/>
                      <a:pt x="465531" y="3938232"/>
                    </a:cubicBezTo>
                    <a:cubicBezTo>
                      <a:pt x="426161" y="3976332"/>
                      <a:pt x="388061" y="3994112"/>
                      <a:pt x="353771" y="4024592"/>
                    </a:cubicBezTo>
                    <a:cubicBezTo>
                      <a:pt x="320751" y="4053802"/>
                      <a:pt x="297891" y="4083012"/>
                      <a:pt x="263601" y="4118572"/>
                    </a:cubicBezTo>
                    <a:cubicBezTo>
                      <a:pt x="219151" y="4168102"/>
                      <a:pt x="142951" y="4240492"/>
                      <a:pt x="108661" y="4290022"/>
                    </a:cubicBezTo>
                    <a:cubicBezTo>
                      <a:pt x="87071" y="4323042"/>
                      <a:pt x="80721" y="4361142"/>
                      <a:pt x="65481" y="4377652"/>
                    </a:cubicBezTo>
                    <a:cubicBezTo>
                      <a:pt x="57861" y="4385272"/>
                      <a:pt x="50241" y="4389082"/>
                      <a:pt x="42621" y="4390352"/>
                    </a:cubicBezTo>
                    <a:cubicBezTo>
                      <a:pt x="33731" y="4391622"/>
                      <a:pt x="23571" y="4389082"/>
                      <a:pt x="15951" y="4384002"/>
                    </a:cubicBezTo>
                    <a:cubicBezTo>
                      <a:pt x="9601" y="4378922"/>
                      <a:pt x="1981" y="4370032"/>
                      <a:pt x="711" y="4362412"/>
                    </a:cubicBezTo>
                    <a:cubicBezTo>
                      <a:pt x="-1829" y="4353522"/>
                      <a:pt x="3251" y="4335742"/>
                      <a:pt x="3251" y="4335742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0" id="10"/>
            <p:cNvGrpSpPr/>
            <p:nvPr/>
          </p:nvGrpSpPr>
          <p:grpSpPr>
            <a:xfrm rot="0">
              <a:off x="5090571" y="1405577"/>
              <a:ext cx="4349591" cy="2618219"/>
              <a:chOff x="0" y="0"/>
              <a:chExt cx="2871470" cy="172847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50473" y="50679"/>
                <a:ext cx="2771493" cy="1634858"/>
              </a:xfrm>
              <a:custGeom>
                <a:avLst/>
                <a:gdLst/>
                <a:ahLst/>
                <a:cxnLst/>
                <a:rect r="r" b="b" t="t" l="l"/>
                <a:pathLst>
                  <a:path h="1634858" w="2771493">
                    <a:moveTo>
                      <a:pt x="63827" y="426841"/>
                    </a:moveTo>
                    <a:cubicBezTo>
                      <a:pt x="119707" y="614801"/>
                      <a:pt x="128597" y="736721"/>
                      <a:pt x="147647" y="842131"/>
                    </a:cubicBezTo>
                    <a:cubicBezTo>
                      <a:pt x="169237" y="956431"/>
                      <a:pt x="195907" y="1091051"/>
                      <a:pt x="226387" y="1200271"/>
                    </a:cubicBezTo>
                    <a:cubicBezTo>
                      <a:pt x="253057" y="1291711"/>
                      <a:pt x="288617" y="1388231"/>
                      <a:pt x="315287" y="1453001"/>
                    </a:cubicBezTo>
                    <a:cubicBezTo>
                      <a:pt x="331797" y="1493641"/>
                      <a:pt x="345767" y="1526661"/>
                      <a:pt x="362277" y="1549521"/>
                    </a:cubicBezTo>
                    <a:cubicBezTo>
                      <a:pt x="374977" y="1564761"/>
                      <a:pt x="400377" y="1573651"/>
                      <a:pt x="399107" y="1582541"/>
                    </a:cubicBezTo>
                    <a:cubicBezTo>
                      <a:pt x="397837" y="1591431"/>
                      <a:pt x="364817" y="1607941"/>
                      <a:pt x="357197" y="1601591"/>
                    </a:cubicBezTo>
                    <a:cubicBezTo>
                      <a:pt x="336877" y="1586351"/>
                      <a:pt x="394027" y="1392041"/>
                      <a:pt x="416887" y="1313301"/>
                    </a:cubicBezTo>
                    <a:cubicBezTo>
                      <a:pt x="433397" y="1256151"/>
                      <a:pt x="446097" y="1190111"/>
                      <a:pt x="472767" y="1168521"/>
                    </a:cubicBezTo>
                    <a:cubicBezTo>
                      <a:pt x="489277" y="1153281"/>
                      <a:pt x="518487" y="1150741"/>
                      <a:pt x="534997" y="1157091"/>
                    </a:cubicBezTo>
                    <a:cubicBezTo>
                      <a:pt x="550237" y="1162171"/>
                      <a:pt x="557857" y="1177411"/>
                      <a:pt x="570557" y="1196461"/>
                    </a:cubicBezTo>
                    <a:cubicBezTo>
                      <a:pt x="594687" y="1234561"/>
                      <a:pt x="650567" y="1334891"/>
                      <a:pt x="653107" y="1375531"/>
                    </a:cubicBezTo>
                    <a:cubicBezTo>
                      <a:pt x="654377" y="1395851"/>
                      <a:pt x="646757" y="1413631"/>
                      <a:pt x="637867" y="1421251"/>
                    </a:cubicBezTo>
                    <a:cubicBezTo>
                      <a:pt x="630247" y="1427601"/>
                      <a:pt x="620087" y="1427601"/>
                      <a:pt x="611197" y="1425061"/>
                    </a:cubicBezTo>
                    <a:cubicBezTo>
                      <a:pt x="602307" y="1422521"/>
                      <a:pt x="589607" y="1416171"/>
                      <a:pt x="585797" y="1403471"/>
                    </a:cubicBezTo>
                    <a:cubicBezTo>
                      <a:pt x="576907" y="1378071"/>
                      <a:pt x="607387" y="1290441"/>
                      <a:pt x="618817" y="1254881"/>
                    </a:cubicBezTo>
                    <a:cubicBezTo>
                      <a:pt x="626437" y="1234561"/>
                      <a:pt x="631517" y="1223131"/>
                      <a:pt x="641677" y="1207891"/>
                    </a:cubicBezTo>
                    <a:cubicBezTo>
                      <a:pt x="656917" y="1186301"/>
                      <a:pt x="683587" y="1173601"/>
                      <a:pt x="706447" y="1141851"/>
                    </a:cubicBezTo>
                    <a:cubicBezTo>
                      <a:pt x="748357" y="1079621"/>
                      <a:pt x="805507" y="918331"/>
                      <a:pt x="852497" y="847211"/>
                    </a:cubicBezTo>
                    <a:cubicBezTo>
                      <a:pt x="881707" y="802761"/>
                      <a:pt x="912187" y="762121"/>
                      <a:pt x="936317" y="744341"/>
                    </a:cubicBezTo>
                    <a:cubicBezTo>
                      <a:pt x="949017" y="735451"/>
                      <a:pt x="959177" y="731641"/>
                      <a:pt x="969337" y="732911"/>
                    </a:cubicBezTo>
                    <a:cubicBezTo>
                      <a:pt x="979497" y="734181"/>
                      <a:pt x="993467" y="743071"/>
                      <a:pt x="998547" y="753231"/>
                    </a:cubicBezTo>
                    <a:cubicBezTo>
                      <a:pt x="1003627" y="762121"/>
                      <a:pt x="993467" y="777361"/>
                      <a:pt x="998547" y="788791"/>
                    </a:cubicBezTo>
                    <a:cubicBezTo>
                      <a:pt x="1003627" y="800221"/>
                      <a:pt x="1018867" y="802761"/>
                      <a:pt x="1030297" y="820541"/>
                    </a:cubicBezTo>
                    <a:cubicBezTo>
                      <a:pt x="1059507" y="861181"/>
                      <a:pt x="1097607" y="1055491"/>
                      <a:pt x="1134437" y="1055491"/>
                    </a:cubicBezTo>
                    <a:cubicBezTo>
                      <a:pt x="1177617" y="1056761"/>
                      <a:pt x="1209367" y="847211"/>
                      <a:pt x="1274137" y="748151"/>
                    </a:cubicBezTo>
                    <a:cubicBezTo>
                      <a:pt x="1347797" y="635121"/>
                      <a:pt x="1509087" y="437001"/>
                      <a:pt x="1564967" y="424301"/>
                    </a:cubicBezTo>
                    <a:cubicBezTo>
                      <a:pt x="1581477" y="420491"/>
                      <a:pt x="1597987" y="430651"/>
                      <a:pt x="1604337" y="439541"/>
                    </a:cubicBezTo>
                    <a:cubicBezTo>
                      <a:pt x="1610687" y="449701"/>
                      <a:pt x="1601797" y="481451"/>
                      <a:pt x="1603067" y="482721"/>
                    </a:cubicBezTo>
                    <a:cubicBezTo>
                      <a:pt x="1605607" y="482721"/>
                      <a:pt x="1605607" y="447161"/>
                      <a:pt x="1615767" y="444621"/>
                    </a:cubicBezTo>
                    <a:cubicBezTo>
                      <a:pt x="1634817" y="439541"/>
                      <a:pt x="1689427" y="532251"/>
                      <a:pt x="1740227" y="564001"/>
                    </a:cubicBezTo>
                    <a:cubicBezTo>
                      <a:pt x="1798647" y="599561"/>
                      <a:pt x="1902787" y="605911"/>
                      <a:pt x="1948507" y="638931"/>
                    </a:cubicBezTo>
                    <a:cubicBezTo>
                      <a:pt x="1978987" y="661791"/>
                      <a:pt x="1987877" y="687191"/>
                      <a:pt x="2006927" y="720211"/>
                    </a:cubicBezTo>
                    <a:cubicBezTo>
                      <a:pt x="2029787" y="762121"/>
                      <a:pt x="2047567" y="823081"/>
                      <a:pt x="2071697" y="875151"/>
                    </a:cubicBezTo>
                    <a:cubicBezTo>
                      <a:pt x="2098367" y="928491"/>
                      <a:pt x="2144087" y="983101"/>
                      <a:pt x="2163137" y="1036441"/>
                    </a:cubicBezTo>
                    <a:cubicBezTo>
                      <a:pt x="2178377" y="1084701"/>
                      <a:pt x="2189807" y="1150741"/>
                      <a:pt x="2183457" y="1179951"/>
                    </a:cubicBezTo>
                    <a:cubicBezTo>
                      <a:pt x="2180917" y="1195191"/>
                      <a:pt x="2173297" y="1206621"/>
                      <a:pt x="2164407" y="1211701"/>
                    </a:cubicBezTo>
                    <a:cubicBezTo>
                      <a:pt x="2154247" y="1218051"/>
                      <a:pt x="2136467" y="1218051"/>
                      <a:pt x="2127577" y="1214241"/>
                    </a:cubicBezTo>
                    <a:cubicBezTo>
                      <a:pt x="2118687" y="1210431"/>
                      <a:pt x="2112337" y="1204081"/>
                      <a:pt x="2107257" y="1193921"/>
                    </a:cubicBezTo>
                    <a:cubicBezTo>
                      <a:pt x="2095827" y="1168521"/>
                      <a:pt x="2094557" y="1089781"/>
                      <a:pt x="2095827" y="1049141"/>
                    </a:cubicBezTo>
                    <a:cubicBezTo>
                      <a:pt x="2097097" y="1018661"/>
                      <a:pt x="2099637" y="1000881"/>
                      <a:pt x="2107257" y="969131"/>
                    </a:cubicBezTo>
                    <a:cubicBezTo>
                      <a:pt x="2121227" y="919601"/>
                      <a:pt x="2146627" y="852291"/>
                      <a:pt x="2183457" y="781171"/>
                    </a:cubicBezTo>
                    <a:cubicBezTo>
                      <a:pt x="2238067" y="675761"/>
                      <a:pt x="2343477" y="530981"/>
                      <a:pt x="2427297" y="410331"/>
                    </a:cubicBezTo>
                    <a:cubicBezTo>
                      <a:pt x="2509847" y="290951"/>
                      <a:pt x="2652087" y="122041"/>
                      <a:pt x="2683837" y="61081"/>
                    </a:cubicBezTo>
                    <a:cubicBezTo>
                      <a:pt x="2692727" y="40761"/>
                      <a:pt x="2687647" y="28061"/>
                      <a:pt x="2696537" y="17901"/>
                    </a:cubicBezTo>
                    <a:cubicBezTo>
                      <a:pt x="2704157" y="7741"/>
                      <a:pt x="2719397" y="-1149"/>
                      <a:pt x="2730827" y="121"/>
                    </a:cubicBezTo>
                    <a:cubicBezTo>
                      <a:pt x="2743527" y="1391"/>
                      <a:pt x="2765117" y="19171"/>
                      <a:pt x="2770197" y="30601"/>
                    </a:cubicBezTo>
                    <a:cubicBezTo>
                      <a:pt x="2774007" y="42031"/>
                      <a:pt x="2768927" y="59811"/>
                      <a:pt x="2761307" y="68701"/>
                    </a:cubicBezTo>
                    <a:cubicBezTo>
                      <a:pt x="2753687" y="77591"/>
                      <a:pt x="2735907" y="83941"/>
                      <a:pt x="2724477" y="82671"/>
                    </a:cubicBezTo>
                    <a:cubicBezTo>
                      <a:pt x="2713047" y="80131"/>
                      <a:pt x="2697807" y="69971"/>
                      <a:pt x="2692727" y="59811"/>
                    </a:cubicBezTo>
                    <a:cubicBezTo>
                      <a:pt x="2687647" y="49651"/>
                      <a:pt x="2687647" y="30601"/>
                      <a:pt x="2693997" y="21711"/>
                    </a:cubicBezTo>
                    <a:cubicBezTo>
                      <a:pt x="2701617" y="10281"/>
                      <a:pt x="2727017" y="-1149"/>
                      <a:pt x="2739717" y="1391"/>
                    </a:cubicBezTo>
                    <a:cubicBezTo>
                      <a:pt x="2751147" y="2661"/>
                      <a:pt x="2765117" y="14091"/>
                      <a:pt x="2768927" y="26791"/>
                    </a:cubicBezTo>
                    <a:cubicBezTo>
                      <a:pt x="2774007" y="44571"/>
                      <a:pt x="2758767" y="75051"/>
                      <a:pt x="2746067" y="101721"/>
                    </a:cubicBezTo>
                    <a:cubicBezTo>
                      <a:pt x="2729557" y="137281"/>
                      <a:pt x="2697807" y="179191"/>
                      <a:pt x="2668597" y="218561"/>
                    </a:cubicBezTo>
                    <a:cubicBezTo>
                      <a:pt x="2636847" y="261741"/>
                      <a:pt x="2605097" y="292221"/>
                      <a:pt x="2560647" y="350641"/>
                    </a:cubicBezTo>
                    <a:cubicBezTo>
                      <a:pt x="2481907" y="456051"/>
                      <a:pt x="2309187" y="685921"/>
                      <a:pt x="2245687" y="804031"/>
                    </a:cubicBezTo>
                    <a:cubicBezTo>
                      <a:pt x="2208857" y="873881"/>
                      <a:pt x="2189807" y="917061"/>
                      <a:pt x="2178377" y="978021"/>
                    </a:cubicBezTo>
                    <a:cubicBezTo>
                      <a:pt x="2168217" y="1042791"/>
                      <a:pt x="2193617" y="1143121"/>
                      <a:pt x="2183457" y="1179951"/>
                    </a:cubicBezTo>
                    <a:cubicBezTo>
                      <a:pt x="2179647" y="1196461"/>
                      <a:pt x="2173297" y="1206621"/>
                      <a:pt x="2164407" y="1211701"/>
                    </a:cubicBezTo>
                    <a:cubicBezTo>
                      <a:pt x="2156787" y="1216781"/>
                      <a:pt x="2145357" y="1219321"/>
                      <a:pt x="2136467" y="1216781"/>
                    </a:cubicBezTo>
                    <a:cubicBezTo>
                      <a:pt x="2126307" y="1214241"/>
                      <a:pt x="2114877" y="1206621"/>
                      <a:pt x="2107257" y="1193921"/>
                    </a:cubicBezTo>
                    <a:cubicBezTo>
                      <a:pt x="2093287" y="1167251"/>
                      <a:pt x="2103447" y="1110101"/>
                      <a:pt x="2085667" y="1055491"/>
                    </a:cubicBezTo>
                    <a:cubicBezTo>
                      <a:pt x="2056457" y="966591"/>
                      <a:pt x="1953587" y="768471"/>
                      <a:pt x="1911677" y="718941"/>
                    </a:cubicBezTo>
                    <a:cubicBezTo>
                      <a:pt x="1896437" y="701161"/>
                      <a:pt x="1890087" y="698621"/>
                      <a:pt x="1872307" y="688461"/>
                    </a:cubicBezTo>
                    <a:cubicBezTo>
                      <a:pt x="1840557" y="673221"/>
                      <a:pt x="1773247" y="665601"/>
                      <a:pt x="1732607" y="646551"/>
                    </a:cubicBezTo>
                    <a:cubicBezTo>
                      <a:pt x="1698317" y="630041"/>
                      <a:pt x="1670377" y="609721"/>
                      <a:pt x="1643707" y="585591"/>
                    </a:cubicBezTo>
                    <a:cubicBezTo>
                      <a:pt x="1617037" y="562731"/>
                      <a:pt x="1589097" y="532251"/>
                      <a:pt x="1572587" y="505581"/>
                    </a:cubicBezTo>
                    <a:cubicBezTo>
                      <a:pt x="1557347" y="483991"/>
                      <a:pt x="1538297" y="452241"/>
                      <a:pt x="1543377" y="439541"/>
                    </a:cubicBezTo>
                    <a:cubicBezTo>
                      <a:pt x="1544647" y="430651"/>
                      <a:pt x="1556077" y="425571"/>
                      <a:pt x="1564967" y="424301"/>
                    </a:cubicBezTo>
                    <a:cubicBezTo>
                      <a:pt x="1575127" y="423031"/>
                      <a:pt x="1597987" y="430651"/>
                      <a:pt x="1604337" y="439541"/>
                    </a:cubicBezTo>
                    <a:cubicBezTo>
                      <a:pt x="1610687" y="449701"/>
                      <a:pt x="1608147" y="466211"/>
                      <a:pt x="1603067" y="482721"/>
                    </a:cubicBezTo>
                    <a:cubicBezTo>
                      <a:pt x="1596717" y="505581"/>
                      <a:pt x="1571317" y="538601"/>
                      <a:pt x="1548457" y="561461"/>
                    </a:cubicBezTo>
                    <a:cubicBezTo>
                      <a:pt x="1524327" y="585591"/>
                      <a:pt x="1492577" y="598291"/>
                      <a:pt x="1463367" y="623691"/>
                    </a:cubicBezTo>
                    <a:cubicBezTo>
                      <a:pt x="1430347" y="651631"/>
                      <a:pt x="1392247" y="689731"/>
                      <a:pt x="1364307" y="726561"/>
                    </a:cubicBezTo>
                    <a:cubicBezTo>
                      <a:pt x="1336367" y="763391"/>
                      <a:pt x="1314777" y="801491"/>
                      <a:pt x="1293187" y="845941"/>
                    </a:cubicBezTo>
                    <a:cubicBezTo>
                      <a:pt x="1269057" y="896741"/>
                      <a:pt x="1257627" y="972941"/>
                      <a:pt x="1228417" y="1018661"/>
                    </a:cubicBezTo>
                    <a:cubicBezTo>
                      <a:pt x="1204287" y="1056761"/>
                      <a:pt x="1172537" y="1102481"/>
                      <a:pt x="1143327" y="1110101"/>
                    </a:cubicBezTo>
                    <a:cubicBezTo>
                      <a:pt x="1121737" y="1115181"/>
                      <a:pt x="1100147" y="1107561"/>
                      <a:pt x="1078557" y="1088511"/>
                    </a:cubicBezTo>
                    <a:cubicBezTo>
                      <a:pt x="1032837" y="1050411"/>
                      <a:pt x="962987" y="880231"/>
                      <a:pt x="945207" y="818001"/>
                    </a:cubicBezTo>
                    <a:cubicBezTo>
                      <a:pt x="936317" y="786251"/>
                      <a:pt x="928697" y="758311"/>
                      <a:pt x="936317" y="744341"/>
                    </a:cubicBezTo>
                    <a:cubicBezTo>
                      <a:pt x="940127" y="736721"/>
                      <a:pt x="951557" y="732911"/>
                      <a:pt x="960447" y="732911"/>
                    </a:cubicBezTo>
                    <a:cubicBezTo>
                      <a:pt x="968067" y="731641"/>
                      <a:pt x="979497" y="734181"/>
                      <a:pt x="987117" y="739261"/>
                    </a:cubicBezTo>
                    <a:cubicBezTo>
                      <a:pt x="993467" y="744341"/>
                      <a:pt x="999817" y="753231"/>
                      <a:pt x="1001087" y="762121"/>
                    </a:cubicBezTo>
                    <a:cubicBezTo>
                      <a:pt x="1003627" y="769741"/>
                      <a:pt x="1003627" y="777361"/>
                      <a:pt x="998547" y="788791"/>
                    </a:cubicBezTo>
                    <a:cubicBezTo>
                      <a:pt x="988387" y="811651"/>
                      <a:pt x="937587" y="853561"/>
                      <a:pt x="915997" y="885311"/>
                    </a:cubicBezTo>
                    <a:cubicBezTo>
                      <a:pt x="895677" y="913251"/>
                      <a:pt x="885517" y="933571"/>
                      <a:pt x="867737" y="967861"/>
                    </a:cubicBezTo>
                    <a:cubicBezTo>
                      <a:pt x="842337" y="1018661"/>
                      <a:pt x="814397" y="1107561"/>
                      <a:pt x="782647" y="1160901"/>
                    </a:cubicBezTo>
                    <a:cubicBezTo>
                      <a:pt x="755977" y="1205351"/>
                      <a:pt x="720417" y="1230751"/>
                      <a:pt x="697557" y="1272661"/>
                    </a:cubicBezTo>
                    <a:cubicBezTo>
                      <a:pt x="674697" y="1315841"/>
                      <a:pt x="665807" y="1395851"/>
                      <a:pt x="644217" y="1416171"/>
                    </a:cubicBezTo>
                    <a:cubicBezTo>
                      <a:pt x="634057" y="1425061"/>
                      <a:pt x="621357" y="1427601"/>
                      <a:pt x="611197" y="1425061"/>
                    </a:cubicBezTo>
                    <a:cubicBezTo>
                      <a:pt x="603577" y="1423791"/>
                      <a:pt x="597227" y="1419981"/>
                      <a:pt x="589607" y="1411091"/>
                    </a:cubicBezTo>
                    <a:cubicBezTo>
                      <a:pt x="571827" y="1390771"/>
                      <a:pt x="543887" y="1315841"/>
                      <a:pt x="533727" y="1277741"/>
                    </a:cubicBezTo>
                    <a:cubicBezTo>
                      <a:pt x="527377" y="1252341"/>
                      <a:pt x="531187" y="1212971"/>
                      <a:pt x="526107" y="1212971"/>
                    </a:cubicBezTo>
                    <a:cubicBezTo>
                      <a:pt x="517217" y="1211701"/>
                      <a:pt x="498167" y="1280281"/>
                      <a:pt x="485467" y="1328541"/>
                    </a:cubicBezTo>
                    <a:cubicBezTo>
                      <a:pt x="463877" y="1404741"/>
                      <a:pt x="466417" y="1595241"/>
                      <a:pt x="423237" y="1626991"/>
                    </a:cubicBezTo>
                    <a:cubicBezTo>
                      <a:pt x="399107" y="1644771"/>
                      <a:pt x="349577" y="1628261"/>
                      <a:pt x="329257" y="1618101"/>
                    </a:cubicBezTo>
                    <a:cubicBezTo>
                      <a:pt x="314017" y="1610481"/>
                      <a:pt x="310207" y="1602861"/>
                      <a:pt x="300047" y="1587621"/>
                    </a:cubicBezTo>
                    <a:cubicBezTo>
                      <a:pt x="279727" y="1558411"/>
                      <a:pt x="254327" y="1493641"/>
                      <a:pt x="235277" y="1442841"/>
                    </a:cubicBezTo>
                    <a:cubicBezTo>
                      <a:pt x="214957" y="1388231"/>
                      <a:pt x="200987" y="1339971"/>
                      <a:pt x="181937" y="1268851"/>
                    </a:cubicBezTo>
                    <a:cubicBezTo>
                      <a:pt x="152727" y="1159631"/>
                      <a:pt x="112087" y="979291"/>
                      <a:pt x="86687" y="852291"/>
                    </a:cubicBezTo>
                    <a:cubicBezTo>
                      <a:pt x="66367" y="745611"/>
                      <a:pt x="57477" y="635121"/>
                      <a:pt x="39697" y="558921"/>
                    </a:cubicBezTo>
                    <a:cubicBezTo>
                      <a:pt x="26997" y="510661"/>
                      <a:pt x="-3483" y="467481"/>
                      <a:pt x="327" y="440811"/>
                    </a:cubicBezTo>
                    <a:cubicBezTo>
                      <a:pt x="2867" y="424301"/>
                      <a:pt x="15567" y="407791"/>
                      <a:pt x="26997" y="405251"/>
                    </a:cubicBezTo>
                    <a:cubicBezTo>
                      <a:pt x="37157" y="402711"/>
                      <a:pt x="63827" y="426841"/>
                      <a:pt x="63827" y="426841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12" id="1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E3DA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737936" y="7451900"/>
            <a:ext cx="5442995" cy="1613075"/>
            <a:chOff x="0" y="0"/>
            <a:chExt cx="7257326" cy="2150767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125983" y="0"/>
              <a:ext cx="7005361" cy="2150767"/>
              <a:chOff x="0" y="0"/>
              <a:chExt cx="1383775" cy="424843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383775" cy="424843"/>
              </a:xfrm>
              <a:custGeom>
                <a:avLst/>
                <a:gdLst/>
                <a:ahLst/>
                <a:cxnLst/>
                <a:rect r="r" b="b" t="t" l="l"/>
                <a:pathLst>
                  <a:path h="424843" w="1383775">
                    <a:moveTo>
                      <a:pt x="38312" y="0"/>
                    </a:moveTo>
                    <a:lnTo>
                      <a:pt x="1345463" y="0"/>
                    </a:lnTo>
                    <a:cubicBezTo>
                      <a:pt x="1366622" y="0"/>
                      <a:pt x="1383775" y="17153"/>
                      <a:pt x="1383775" y="38312"/>
                    </a:cubicBezTo>
                    <a:lnTo>
                      <a:pt x="1383775" y="386531"/>
                    </a:lnTo>
                    <a:cubicBezTo>
                      <a:pt x="1383775" y="407690"/>
                      <a:pt x="1366622" y="424843"/>
                      <a:pt x="1345463" y="424843"/>
                    </a:cubicBezTo>
                    <a:lnTo>
                      <a:pt x="38312" y="424843"/>
                    </a:lnTo>
                    <a:cubicBezTo>
                      <a:pt x="17153" y="424843"/>
                      <a:pt x="0" y="407690"/>
                      <a:pt x="0" y="386531"/>
                    </a:cubicBezTo>
                    <a:lnTo>
                      <a:pt x="0" y="38312"/>
                    </a:lnTo>
                    <a:cubicBezTo>
                      <a:pt x="0" y="17153"/>
                      <a:pt x="17153" y="0"/>
                      <a:pt x="383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1383775" cy="4629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0" id="20"/>
            <p:cNvSpPr txBox="true"/>
            <p:nvPr/>
          </p:nvSpPr>
          <p:spPr>
            <a:xfrm rot="0">
              <a:off x="0" y="1139450"/>
              <a:ext cx="7257326" cy="634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072"/>
                </a:lnSpc>
                <a:spcBef>
                  <a:spcPct val="0"/>
                </a:spcBef>
              </a:pPr>
              <a:r>
                <a:rPr lang="en-US" b="true" sz="2909" i="true" spc="354" strike="noStrike" u="none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Who I Am Now?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1674294" y="319417"/>
              <a:ext cx="3908739" cy="654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91"/>
                </a:lnSpc>
                <a:spcBef>
                  <a:spcPct val="0"/>
                </a:spcBef>
              </a:pP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Beginning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2499074" y="5573084"/>
            <a:ext cx="4342044" cy="966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32"/>
              </a:lnSpc>
              <a:spcBef>
                <a:spcPct val="0"/>
              </a:spcBef>
            </a:pPr>
            <a:r>
              <a:rPr lang="en-US" b="true" sz="2809" i="true" spc="342" strike="noStrike" u="none">
                <a:solidFill>
                  <a:srgbClr val="000000"/>
                </a:solidFill>
                <a:latin typeface="Open Dyslexic Bold Italics"/>
                <a:ea typeface="Open Dyslexic Bold Italics"/>
                <a:cs typeface="Open Dyslexic Bold Italics"/>
                <a:sym typeface="Open Dyslexic Bold Italics"/>
              </a:rPr>
              <a:t>What Happened Last Year?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490948" y="5115723"/>
            <a:ext cx="2931554" cy="504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91"/>
              </a:lnSpc>
              <a:spcBef>
                <a:spcPct val="0"/>
              </a:spcBef>
            </a:pPr>
            <a:r>
              <a:rPr lang="en-US" b="true" sz="2993" spc="365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Refl</a:t>
            </a:r>
            <a:r>
              <a:rPr lang="en-US" b="true" sz="2993" spc="365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ection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6516990" y="2709633"/>
            <a:ext cx="5254021" cy="1613075"/>
            <a:chOff x="0" y="0"/>
            <a:chExt cx="1383775" cy="42484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383775" cy="424843"/>
            </a:xfrm>
            <a:custGeom>
              <a:avLst/>
              <a:gdLst/>
              <a:ahLst/>
              <a:cxnLst/>
              <a:rect r="r" b="b" t="t" l="l"/>
              <a:pathLst>
                <a:path h="424843" w="1383775">
                  <a:moveTo>
                    <a:pt x="38312" y="0"/>
                  </a:moveTo>
                  <a:lnTo>
                    <a:pt x="1345463" y="0"/>
                  </a:lnTo>
                  <a:cubicBezTo>
                    <a:pt x="1366622" y="0"/>
                    <a:pt x="1383775" y="17153"/>
                    <a:pt x="1383775" y="38312"/>
                  </a:cubicBezTo>
                  <a:lnTo>
                    <a:pt x="1383775" y="386531"/>
                  </a:lnTo>
                  <a:cubicBezTo>
                    <a:pt x="1383775" y="407690"/>
                    <a:pt x="1366622" y="424843"/>
                    <a:pt x="1345463" y="424843"/>
                  </a:cubicBezTo>
                  <a:lnTo>
                    <a:pt x="38312" y="424843"/>
                  </a:lnTo>
                  <a:cubicBezTo>
                    <a:pt x="17153" y="424843"/>
                    <a:pt x="0" y="407690"/>
                    <a:pt x="0" y="386531"/>
                  </a:cubicBezTo>
                  <a:lnTo>
                    <a:pt x="0" y="38312"/>
                  </a:lnTo>
                  <a:cubicBezTo>
                    <a:pt x="0" y="17153"/>
                    <a:pt x="17153" y="0"/>
                    <a:pt x="3831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383775" cy="4629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6422503" y="3303258"/>
            <a:ext cx="5613616" cy="860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12"/>
              </a:lnSpc>
              <a:spcBef>
                <a:spcPct val="0"/>
              </a:spcBef>
            </a:pPr>
            <a:r>
              <a:rPr lang="en-US" b="true" sz="2509" i="true" spc="306">
                <a:solidFill>
                  <a:srgbClr val="000000"/>
                </a:solidFill>
                <a:latin typeface="Open Dyslexic Bold Italics"/>
                <a:ea typeface="Open Dyslexic Bold Italics"/>
                <a:cs typeface="Open Dyslexic Bold Italics"/>
                <a:sym typeface="Open Dyslexic Bold Italics"/>
              </a:rPr>
              <a:t>What Do</a:t>
            </a:r>
            <a:r>
              <a:rPr lang="en-US" b="true" sz="2509" i="true" spc="306" strike="noStrike" u="none">
                <a:solidFill>
                  <a:srgbClr val="000000"/>
                </a:solidFill>
                <a:latin typeface="Open Dyslexic Bold Italics"/>
                <a:ea typeface="Open Dyslexic Bold Italics"/>
                <a:cs typeface="Open Dyslexic Bold Italics"/>
                <a:sym typeface="Open Dyslexic Bold Italics"/>
              </a:rPr>
              <a:t> I Want to Achieve?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678223" y="2822900"/>
            <a:ext cx="2931554" cy="504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91"/>
              </a:lnSpc>
              <a:spcBef>
                <a:spcPct val="0"/>
              </a:spcBef>
            </a:pPr>
            <a:r>
              <a:rPr lang="en-US" b="true" sz="2993" spc="365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Goal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10858650" y="5022967"/>
            <a:ext cx="5254021" cy="1613075"/>
            <a:chOff x="0" y="0"/>
            <a:chExt cx="1383775" cy="424843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383775" cy="424843"/>
            </a:xfrm>
            <a:custGeom>
              <a:avLst/>
              <a:gdLst/>
              <a:ahLst/>
              <a:cxnLst/>
              <a:rect r="r" b="b" t="t" l="l"/>
              <a:pathLst>
                <a:path h="424843" w="1383775">
                  <a:moveTo>
                    <a:pt x="38312" y="0"/>
                  </a:moveTo>
                  <a:lnTo>
                    <a:pt x="1345463" y="0"/>
                  </a:lnTo>
                  <a:cubicBezTo>
                    <a:pt x="1366622" y="0"/>
                    <a:pt x="1383775" y="17153"/>
                    <a:pt x="1383775" y="38312"/>
                  </a:cubicBezTo>
                  <a:lnTo>
                    <a:pt x="1383775" y="386531"/>
                  </a:lnTo>
                  <a:cubicBezTo>
                    <a:pt x="1383775" y="407690"/>
                    <a:pt x="1366622" y="424843"/>
                    <a:pt x="1345463" y="424843"/>
                  </a:cubicBezTo>
                  <a:lnTo>
                    <a:pt x="38312" y="424843"/>
                  </a:lnTo>
                  <a:cubicBezTo>
                    <a:pt x="17153" y="424843"/>
                    <a:pt x="0" y="407690"/>
                    <a:pt x="0" y="386531"/>
                  </a:cubicBezTo>
                  <a:lnTo>
                    <a:pt x="0" y="38312"/>
                  </a:lnTo>
                  <a:cubicBezTo>
                    <a:pt x="0" y="17153"/>
                    <a:pt x="17153" y="0"/>
                    <a:pt x="3831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383775" cy="4629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11029362" y="5828990"/>
            <a:ext cx="5083309" cy="455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792"/>
              </a:lnSpc>
              <a:spcBef>
                <a:spcPct val="0"/>
              </a:spcBef>
            </a:pPr>
            <a:r>
              <a:rPr lang="en-US" b="true" sz="2709" i="true" spc="330">
                <a:solidFill>
                  <a:srgbClr val="000000"/>
                </a:solidFill>
                <a:latin typeface="Open Dyslexic Bold Italics"/>
                <a:ea typeface="Open Dyslexic Bold Italics"/>
                <a:cs typeface="Open Dyslexic Bold Italics"/>
                <a:sym typeface="Open Dyslexic Bold Italics"/>
              </a:rPr>
              <a:t>How Will I Get There?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019884" y="5248242"/>
            <a:ext cx="3492664" cy="504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91"/>
              </a:lnSpc>
              <a:spcBef>
                <a:spcPct val="0"/>
              </a:spcBef>
            </a:pPr>
            <a:r>
              <a:rPr lang="en-US" b="true" sz="2993" spc="365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Action St</a:t>
            </a:r>
            <a:r>
              <a:rPr lang="en-US" b="true" sz="2993" spc="365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eps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12036119" y="7448310"/>
            <a:ext cx="5558980" cy="1613075"/>
            <a:chOff x="0" y="0"/>
            <a:chExt cx="7411974" cy="2150767"/>
          </a:xfrm>
        </p:grpSpPr>
        <p:grpSp>
          <p:nvGrpSpPr>
            <p:cNvPr name="Group 35" id="35"/>
            <p:cNvGrpSpPr/>
            <p:nvPr/>
          </p:nvGrpSpPr>
          <p:grpSpPr>
            <a:xfrm rot="0">
              <a:off x="128667" y="0"/>
              <a:ext cx="7154639" cy="2150767"/>
              <a:chOff x="0" y="0"/>
              <a:chExt cx="1413262" cy="424843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1413262" cy="424843"/>
              </a:xfrm>
              <a:custGeom>
                <a:avLst/>
                <a:gdLst/>
                <a:ahLst/>
                <a:cxnLst/>
                <a:rect r="r" b="b" t="t" l="l"/>
                <a:pathLst>
                  <a:path h="424843" w="1413262">
                    <a:moveTo>
                      <a:pt x="37512" y="0"/>
                    </a:moveTo>
                    <a:lnTo>
                      <a:pt x="1375750" y="0"/>
                    </a:lnTo>
                    <a:cubicBezTo>
                      <a:pt x="1396467" y="0"/>
                      <a:pt x="1413262" y="16795"/>
                      <a:pt x="1413262" y="37512"/>
                    </a:cubicBezTo>
                    <a:lnTo>
                      <a:pt x="1413262" y="387331"/>
                    </a:lnTo>
                    <a:cubicBezTo>
                      <a:pt x="1413262" y="408048"/>
                      <a:pt x="1396467" y="424843"/>
                      <a:pt x="1375750" y="424843"/>
                    </a:cubicBezTo>
                    <a:lnTo>
                      <a:pt x="37512" y="424843"/>
                    </a:lnTo>
                    <a:cubicBezTo>
                      <a:pt x="16795" y="424843"/>
                      <a:pt x="0" y="408048"/>
                      <a:pt x="0" y="387331"/>
                    </a:cubicBezTo>
                    <a:lnTo>
                      <a:pt x="0" y="37512"/>
                    </a:lnTo>
                    <a:cubicBezTo>
                      <a:pt x="0" y="16795"/>
                      <a:pt x="16795" y="0"/>
                      <a:pt x="375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38100"/>
                <a:ext cx="1413262" cy="4629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8" id="38"/>
            <p:cNvSpPr txBox="true"/>
            <p:nvPr/>
          </p:nvSpPr>
          <p:spPr>
            <a:xfrm rot="0">
              <a:off x="0" y="1139450"/>
              <a:ext cx="7411974" cy="5155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232"/>
                </a:lnSpc>
                <a:spcBef>
                  <a:spcPct val="0"/>
                </a:spcBef>
              </a:pPr>
              <a:r>
                <a:rPr lang="en-US" b="true" sz="2309" i="true" spc="281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What Do I Hope For?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1709971" y="319417"/>
              <a:ext cx="3992031" cy="654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91"/>
                </a:lnSpc>
                <a:spcBef>
                  <a:spcPct val="0"/>
                </a:spcBef>
              </a:pPr>
              <a:r>
                <a:rPr lang="en-US" b="true" sz="2993" spc="365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C</a:t>
              </a: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losing</a:t>
              </a:r>
            </a:p>
          </p:txBody>
        </p:sp>
      </p:grpSp>
      <p:sp>
        <p:nvSpPr>
          <p:cNvPr name="TextBox 40" id="4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842497" y="7558251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286181" y="4963801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8129487" y="2623908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1763388" y="5057775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3561449" y="7478183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5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52359" y="2533210"/>
            <a:ext cx="3524816" cy="5004368"/>
          </a:xfrm>
          <a:custGeom>
            <a:avLst/>
            <a:gdLst/>
            <a:ahLst/>
            <a:cxnLst/>
            <a:rect r="r" b="b" t="t" l="l"/>
            <a:pathLst>
              <a:path h="5004368" w="3524816">
                <a:moveTo>
                  <a:pt x="0" y="0"/>
                </a:moveTo>
                <a:lnTo>
                  <a:pt x="3524815" y="0"/>
                </a:lnTo>
                <a:lnTo>
                  <a:pt x="3524815" y="5004368"/>
                </a:lnTo>
                <a:lnTo>
                  <a:pt x="0" y="5004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" t="0" r="-207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2307199" y="2553113"/>
            <a:ext cx="3532069" cy="4986877"/>
          </a:xfrm>
          <a:custGeom>
            <a:avLst/>
            <a:gdLst/>
            <a:ahLst/>
            <a:cxnLst/>
            <a:rect r="r" b="b" t="t" l="l"/>
            <a:pathLst>
              <a:path h="4986877" w="3532069">
                <a:moveTo>
                  <a:pt x="0" y="0"/>
                </a:moveTo>
                <a:lnTo>
                  <a:pt x="3532070" y="0"/>
                </a:lnTo>
                <a:lnTo>
                  <a:pt x="3532070" y="4986877"/>
                </a:lnTo>
                <a:lnTo>
                  <a:pt x="0" y="4986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6" t="0" r="-186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87833" y="289061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Choose your path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-61383" y="7593640"/>
            <a:ext cx="8269233" cy="16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Story Summary</a:t>
            </a:r>
          </a:p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(4–6 sentences)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080150" y="7593640"/>
            <a:ext cx="8269233" cy="16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Full Draft </a:t>
            </a:r>
          </a:p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(About 500 words)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343411" y="9306673"/>
            <a:ext cx="3742711" cy="361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0"/>
              </a:lnSpc>
            </a:pPr>
            <a:r>
              <a:rPr lang="en-US" sz="169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Only as much as you can do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287194" y="3925285"/>
            <a:ext cx="1717239" cy="1724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21"/>
              </a:lnSpc>
            </a:pPr>
            <a:r>
              <a:rPr lang="en-US" sz="815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017815" y="1357948"/>
            <a:ext cx="8252371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Either path is great — pick the one that helps you do your best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0829" y="1811471"/>
            <a:ext cx="6224810" cy="58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3"/>
              </a:lnSpc>
            </a:pPr>
            <a:r>
              <a:rPr lang="en-US" sz="282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PATH 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102362" y="1792580"/>
            <a:ext cx="6224810" cy="58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3"/>
              </a:lnSpc>
            </a:pPr>
            <a:r>
              <a:rPr lang="en-US" sz="282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PATH B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A: Story Summary — 4–6 sentences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869959" y="2789525"/>
            <a:ext cx="15463319" cy="4852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Where Am I Now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My Reflection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My Goal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Steps I’ll Take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My Closing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Example Story Summary 1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327504" y="3147330"/>
            <a:ext cx="15804587" cy="4380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53"/>
              </a:lnSpc>
            </a:pPr>
            <a:r>
              <a:rPr lang="en-US" sz="286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I’m 9 years old, and last year was busy but</a:t>
            </a:r>
            <a:r>
              <a:rPr lang="en-US" sz="286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exciting for me.</a:t>
            </a:r>
          </a:p>
          <a:p>
            <a:pPr algn="l">
              <a:lnSpc>
                <a:spcPts val="7153"/>
              </a:lnSpc>
            </a:pPr>
            <a:r>
              <a:rPr lang="en-US" sz="286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One thing I learned last year was how to stay calm when work feels hard. </a:t>
            </a:r>
          </a:p>
          <a:p>
            <a:pPr algn="l">
              <a:lnSpc>
                <a:spcPts val="7153"/>
              </a:lnSpc>
            </a:pPr>
            <a:r>
              <a:rPr lang="en-US" sz="286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My goal this year is to get better at reading longer books.</a:t>
            </a:r>
          </a:p>
          <a:p>
            <a:pPr algn="l">
              <a:lnSpc>
                <a:spcPts val="7153"/>
              </a:lnSpc>
            </a:pPr>
            <a:r>
              <a:rPr lang="en-US" sz="286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I will practice every day and ask for help when I need it.</a:t>
            </a:r>
          </a:p>
          <a:p>
            <a:pPr algn="l">
              <a:lnSpc>
                <a:spcPts val="7153"/>
              </a:lnSpc>
            </a:pPr>
            <a:r>
              <a:rPr lang="en-US" sz="286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At the end of the year, I hope to feel proud and confident.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Example Story Summary 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30836" y="2974436"/>
            <a:ext cx="16242675" cy="4685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89"/>
              </a:lnSpc>
            </a:pPr>
            <a:r>
              <a:rPr lang="en-US" sz="303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I am a student who worked hard </a:t>
            </a:r>
            <a:r>
              <a:rPr lang="en-US" sz="303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last year, even when things were tricky.</a:t>
            </a:r>
          </a:p>
          <a:p>
            <a:pPr algn="l">
              <a:lnSpc>
                <a:spcPts val="7589"/>
              </a:lnSpc>
            </a:pPr>
            <a:r>
              <a:rPr lang="en-US" sz="303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Last year taught me that mistakes help me learn.</a:t>
            </a:r>
          </a:p>
          <a:p>
            <a:pPr algn="l">
              <a:lnSpc>
                <a:spcPts val="7589"/>
              </a:lnSpc>
            </a:pPr>
            <a:r>
              <a:rPr lang="en-US" sz="303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My goal this year is to be more organized with my schoolwork.</a:t>
            </a:r>
          </a:p>
          <a:p>
            <a:pPr algn="l">
              <a:lnSpc>
                <a:spcPts val="7589"/>
              </a:lnSpc>
            </a:pPr>
            <a:r>
              <a:rPr lang="en-US" sz="303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I will use a planner and clean my desk each week.</a:t>
            </a:r>
          </a:p>
          <a:p>
            <a:pPr algn="l">
              <a:lnSpc>
                <a:spcPts val="7589"/>
              </a:lnSpc>
            </a:pPr>
            <a:r>
              <a:rPr lang="en-US" sz="303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I hope the year ends with me feeling proud of my progress.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B: Full Draft - About 500 words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12341" y="2952694"/>
            <a:ext cx="15957043" cy="3460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Around 500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words total - do as much or as little as you can!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Short sentences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Use this order: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Me, Now → Reflection → Goal → Action Steps → Closing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50727" y="908982"/>
            <a:ext cx="8222066" cy="2746215"/>
            <a:chOff x="0" y="0"/>
            <a:chExt cx="2165482" cy="7232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65483" cy="723283"/>
            </a:xfrm>
            <a:custGeom>
              <a:avLst/>
              <a:gdLst/>
              <a:ahLst/>
              <a:cxnLst/>
              <a:rect r="r" b="b" t="t" l="l"/>
              <a:pathLst>
                <a:path h="723283" w="2165483">
                  <a:moveTo>
                    <a:pt x="24482" y="0"/>
                  </a:moveTo>
                  <a:lnTo>
                    <a:pt x="2141001" y="0"/>
                  </a:lnTo>
                  <a:cubicBezTo>
                    <a:pt x="2154522" y="0"/>
                    <a:pt x="2165483" y="10961"/>
                    <a:pt x="2165483" y="24482"/>
                  </a:cubicBezTo>
                  <a:lnTo>
                    <a:pt x="2165483" y="698801"/>
                  </a:lnTo>
                  <a:cubicBezTo>
                    <a:pt x="2165483" y="712322"/>
                    <a:pt x="2154522" y="723283"/>
                    <a:pt x="2141001" y="723283"/>
                  </a:cubicBezTo>
                  <a:lnTo>
                    <a:pt x="24482" y="723283"/>
                  </a:lnTo>
                  <a:cubicBezTo>
                    <a:pt x="10961" y="723283"/>
                    <a:pt x="0" y="712322"/>
                    <a:pt x="0" y="698801"/>
                  </a:cubicBezTo>
                  <a:lnTo>
                    <a:pt x="0" y="24482"/>
                  </a:lnTo>
                  <a:cubicBezTo>
                    <a:pt x="0" y="10961"/>
                    <a:pt x="10961" y="0"/>
                    <a:pt x="2448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65482" cy="7613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Draft guide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58514" y="2282089"/>
            <a:ext cx="8222066" cy="5367236"/>
            <a:chOff x="0" y="0"/>
            <a:chExt cx="2165482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65483" cy="1413593"/>
            </a:xfrm>
            <a:custGeom>
              <a:avLst/>
              <a:gdLst/>
              <a:ahLst/>
              <a:cxnLst/>
              <a:rect r="r" b="b" t="t" l="l"/>
              <a:pathLst>
                <a:path h="1413593" w="2165483">
                  <a:moveTo>
                    <a:pt x="24482" y="0"/>
                  </a:moveTo>
                  <a:lnTo>
                    <a:pt x="2141001" y="0"/>
                  </a:lnTo>
                  <a:cubicBezTo>
                    <a:pt x="2154522" y="0"/>
                    <a:pt x="2165483" y="10961"/>
                    <a:pt x="2165483" y="24482"/>
                  </a:cubicBezTo>
                  <a:lnTo>
                    <a:pt x="2165483" y="1389112"/>
                  </a:lnTo>
                  <a:cubicBezTo>
                    <a:pt x="2165483" y="1402632"/>
                    <a:pt x="2154522" y="1413593"/>
                    <a:pt x="2141001" y="1413593"/>
                  </a:cubicBezTo>
                  <a:lnTo>
                    <a:pt x="24482" y="1413593"/>
                  </a:lnTo>
                  <a:cubicBezTo>
                    <a:pt x="17989" y="1413593"/>
                    <a:pt x="11762" y="1411014"/>
                    <a:pt x="7171" y="1406423"/>
                  </a:cubicBezTo>
                  <a:cubicBezTo>
                    <a:pt x="2579" y="1401831"/>
                    <a:pt x="0" y="1395604"/>
                    <a:pt x="0" y="1389112"/>
                  </a:cubicBezTo>
                  <a:lnTo>
                    <a:pt x="0" y="24482"/>
                  </a:lnTo>
                  <a:cubicBezTo>
                    <a:pt x="0" y="10961"/>
                    <a:pt x="10961" y="0"/>
                    <a:pt x="2448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165482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234246" y="2599850"/>
            <a:ext cx="7746334" cy="4349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• Where I am now —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• My reflection —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• My goal — 3–5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Action steps —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My closing — 2–3 lines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950727" y="4015344"/>
            <a:ext cx="4133567" cy="5868645"/>
          </a:xfrm>
          <a:custGeom>
            <a:avLst/>
            <a:gdLst/>
            <a:ahLst/>
            <a:cxnLst/>
            <a:rect r="r" b="b" t="t" l="l"/>
            <a:pathLst>
              <a:path h="5868645" w="4133567">
                <a:moveTo>
                  <a:pt x="0" y="0"/>
                </a:moveTo>
                <a:lnTo>
                  <a:pt x="4133567" y="0"/>
                </a:lnTo>
                <a:lnTo>
                  <a:pt x="4133567" y="5868645"/>
                </a:lnTo>
                <a:lnTo>
                  <a:pt x="0" y="5868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" t="0" r="-207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16" id="16"/>
          <p:cNvSpPr txBox="true"/>
          <p:nvPr/>
        </p:nvSpPr>
        <p:spPr>
          <a:xfrm rot="0">
            <a:off x="10436048" y="853304"/>
            <a:ext cx="7736745" cy="2571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Write on the worksheet page by page. Think about the 5 part structure you used in planning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5045690" y="3875722"/>
            <a:ext cx="1477327" cy="2860358"/>
            <a:chOff x="0" y="0"/>
            <a:chExt cx="1969770" cy="381381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8200" y="50016"/>
              <a:ext cx="1873732" cy="3715074"/>
            </a:xfrm>
            <a:custGeom>
              <a:avLst/>
              <a:gdLst/>
              <a:ahLst/>
              <a:cxnLst/>
              <a:rect r="r" b="b" t="t" l="l"/>
              <a:pathLst>
                <a:path h="3715074" w="1873732">
                  <a:moveTo>
                    <a:pt x="1607880" y="45234"/>
                  </a:moveTo>
                  <a:cubicBezTo>
                    <a:pt x="1837750" y="783104"/>
                    <a:pt x="1837750" y="875814"/>
                    <a:pt x="1847910" y="1012974"/>
                  </a:cubicBezTo>
                  <a:cubicBezTo>
                    <a:pt x="1859340" y="1190774"/>
                    <a:pt x="1883470" y="1442234"/>
                    <a:pt x="1869500" y="1625114"/>
                  </a:cubicBezTo>
                  <a:cubicBezTo>
                    <a:pt x="1856800" y="1774974"/>
                    <a:pt x="1817430" y="1905784"/>
                    <a:pt x="1788220" y="2031514"/>
                  </a:cubicBezTo>
                  <a:cubicBezTo>
                    <a:pt x="1761550" y="2143274"/>
                    <a:pt x="1738690" y="2241064"/>
                    <a:pt x="1705670" y="2343934"/>
                  </a:cubicBezTo>
                  <a:cubicBezTo>
                    <a:pt x="1671380" y="2449344"/>
                    <a:pt x="1635820" y="2562374"/>
                    <a:pt x="1585020" y="2660164"/>
                  </a:cubicBezTo>
                  <a:cubicBezTo>
                    <a:pt x="1536760" y="2754144"/>
                    <a:pt x="1477070" y="2840504"/>
                    <a:pt x="1411030" y="2920514"/>
                  </a:cubicBezTo>
                  <a:cubicBezTo>
                    <a:pt x="1344990" y="3001794"/>
                    <a:pt x="1266250" y="3076724"/>
                    <a:pt x="1190050" y="3142764"/>
                  </a:cubicBezTo>
                  <a:cubicBezTo>
                    <a:pt x="1116390" y="3204994"/>
                    <a:pt x="1045270" y="3257064"/>
                    <a:pt x="961450" y="3310404"/>
                  </a:cubicBezTo>
                  <a:cubicBezTo>
                    <a:pt x="870010" y="3368824"/>
                    <a:pt x="778570" y="3420894"/>
                    <a:pt x="660460" y="3476774"/>
                  </a:cubicBezTo>
                  <a:cubicBezTo>
                    <a:pt x="500440" y="3552974"/>
                    <a:pt x="177860" y="3699024"/>
                    <a:pt x="83880" y="3710454"/>
                  </a:cubicBezTo>
                  <a:cubicBezTo>
                    <a:pt x="55940" y="3714264"/>
                    <a:pt x="39430" y="3710454"/>
                    <a:pt x="25460" y="3701564"/>
                  </a:cubicBezTo>
                  <a:cubicBezTo>
                    <a:pt x="14030" y="3695214"/>
                    <a:pt x="5140" y="3682514"/>
                    <a:pt x="2600" y="3668544"/>
                  </a:cubicBezTo>
                  <a:cubicBezTo>
                    <a:pt x="-1210" y="3653304"/>
                    <a:pt x="5140" y="3624094"/>
                    <a:pt x="14030" y="3611394"/>
                  </a:cubicBezTo>
                  <a:cubicBezTo>
                    <a:pt x="21650" y="3599964"/>
                    <a:pt x="36890" y="3592344"/>
                    <a:pt x="48320" y="3589804"/>
                  </a:cubicBezTo>
                  <a:cubicBezTo>
                    <a:pt x="61020" y="3585994"/>
                    <a:pt x="77530" y="3588534"/>
                    <a:pt x="88960" y="3593614"/>
                  </a:cubicBezTo>
                  <a:cubicBezTo>
                    <a:pt x="100390" y="3598694"/>
                    <a:pt x="113090" y="3608854"/>
                    <a:pt x="118170" y="3620284"/>
                  </a:cubicBezTo>
                  <a:cubicBezTo>
                    <a:pt x="124520" y="3631714"/>
                    <a:pt x="129600" y="3646954"/>
                    <a:pt x="125790" y="3660924"/>
                  </a:cubicBezTo>
                  <a:cubicBezTo>
                    <a:pt x="121980" y="3676164"/>
                    <a:pt x="105470" y="3700294"/>
                    <a:pt x="90230" y="3707914"/>
                  </a:cubicBezTo>
                  <a:cubicBezTo>
                    <a:pt x="78800" y="3715534"/>
                    <a:pt x="63560" y="3716804"/>
                    <a:pt x="50860" y="3712994"/>
                  </a:cubicBezTo>
                  <a:cubicBezTo>
                    <a:pt x="34350" y="3709184"/>
                    <a:pt x="12760" y="3690134"/>
                    <a:pt x="5140" y="3674894"/>
                  </a:cubicBezTo>
                  <a:cubicBezTo>
                    <a:pt x="-1210" y="3663464"/>
                    <a:pt x="-1210" y="3646954"/>
                    <a:pt x="2600" y="3635524"/>
                  </a:cubicBezTo>
                  <a:cubicBezTo>
                    <a:pt x="5140" y="3622824"/>
                    <a:pt x="7680" y="3613934"/>
                    <a:pt x="24190" y="3601234"/>
                  </a:cubicBezTo>
                  <a:cubicBezTo>
                    <a:pt x="86420" y="3550434"/>
                    <a:pt x="447100" y="3451374"/>
                    <a:pt x="604580" y="3376444"/>
                  </a:cubicBezTo>
                  <a:cubicBezTo>
                    <a:pt x="720150" y="3323104"/>
                    <a:pt x="806510" y="3273574"/>
                    <a:pt x="894140" y="3217694"/>
                  </a:cubicBezTo>
                  <a:cubicBezTo>
                    <a:pt x="972880" y="3166894"/>
                    <a:pt x="1040190" y="3119904"/>
                    <a:pt x="1108770" y="3061484"/>
                  </a:cubicBezTo>
                  <a:cubicBezTo>
                    <a:pt x="1181160" y="3000524"/>
                    <a:pt x="1254820" y="2930674"/>
                    <a:pt x="1315780" y="2857014"/>
                  </a:cubicBezTo>
                  <a:cubicBezTo>
                    <a:pt x="1376740" y="2783354"/>
                    <a:pt x="1432620" y="2705884"/>
                    <a:pt x="1478340" y="2618254"/>
                  </a:cubicBezTo>
                  <a:cubicBezTo>
                    <a:pt x="1526600" y="2525544"/>
                    <a:pt x="1555810" y="2437914"/>
                    <a:pt x="1593910" y="2314724"/>
                  </a:cubicBezTo>
                  <a:cubicBezTo>
                    <a:pt x="1648520" y="2133114"/>
                    <a:pt x="1732340" y="1851174"/>
                    <a:pt x="1752660" y="1627654"/>
                  </a:cubicBezTo>
                  <a:cubicBezTo>
                    <a:pt x="1772980" y="1421914"/>
                    <a:pt x="1742500" y="1197124"/>
                    <a:pt x="1729800" y="1025674"/>
                  </a:cubicBezTo>
                  <a:cubicBezTo>
                    <a:pt x="1720910" y="894864"/>
                    <a:pt x="1722180" y="812314"/>
                    <a:pt x="1694240" y="684044"/>
                  </a:cubicBezTo>
                  <a:cubicBezTo>
                    <a:pt x="1654870" y="506244"/>
                    <a:pt x="1485960" y="151914"/>
                    <a:pt x="1485960" y="65554"/>
                  </a:cubicBezTo>
                  <a:cubicBezTo>
                    <a:pt x="1484690" y="43964"/>
                    <a:pt x="1489770" y="35074"/>
                    <a:pt x="1498660" y="23644"/>
                  </a:cubicBezTo>
                  <a:cubicBezTo>
                    <a:pt x="1507550" y="13484"/>
                    <a:pt x="1524060" y="3324"/>
                    <a:pt x="1536760" y="784"/>
                  </a:cubicBezTo>
                  <a:cubicBezTo>
                    <a:pt x="1550730" y="-1756"/>
                    <a:pt x="1569780" y="2054"/>
                    <a:pt x="1581210" y="9674"/>
                  </a:cubicBezTo>
                  <a:cubicBezTo>
                    <a:pt x="1592640" y="17294"/>
                    <a:pt x="1607880" y="45234"/>
                    <a:pt x="1607880" y="45234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4907577" y="6035040"/>
            <a:ext cx="1065848" cy="1043940"/>
            <a:chOff x="0" y="0"/>
            <a:chExt cx="1421130" cy="13919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50800" y="49725"/>
              <a:ext cx="1321364" cy="1292512"/>
            </a:xfrm>
            <a:custGeom>
              <a:avLst/>
              <a:gdLst/>
              <a:ahLst/>
              <a:cxnLst/>
              <a:rect r="r" b="b" t="t" l="l"/>
              <a:pathLst>
                <a:path h="1292512" w="1321364">
                  <a:moveTo>
                    <a:pt x="627380" y="119185"/>
                  </a:moveTo>
                  <a:cubicBezTo>
                    <a:pt x="228600" y="542095"/>
                    <a:pt x="200660" y="568765"/>
                    <a:pt x="176530" y="604325"/>
                  </a:cubicBezTo>
                  <a:cubicBezTo>
                    <a:pt x="156210" y="633535"/>
                    <a:pt x="121920" y="666555"/>
                    <a:pt x="130810" y="689415"/>
                  </a:cubicBezTo>
                  <a:cubicBezTo>
                    <a:pt x="144780" y="723705"/>
                    <a:pt x="264160" y="724975"/>
                    <a:pt x="345440" y="754185"/>
                  </a:cubicBezTo>
                  <a:cubicBezTo>
                    <a:pt x="454660" y="793555"/>
                    <a:pt x="610870" y="853245"/>
                    <a:pt x="725170" y="910395"/>
                  </a:cubicBezTo>
                  <a:cubicBezTo>
                    <a:pt x="828040" y="961195"/>
                    <a:pt x="909320" y="1031045"/>
                    <a:pt x="1004570" y="1074225"/>
                  </a:cubicBezTo>
                  <a:cubicBezTo>
                    <a:pt x="1096010" y="1116135"/>
                    <a:pt x="1242060" y="1138995"/>
                    <a:pt x="1286510" y="1168205"/>
                  </a:cubicBezTo>
                  <a:cubicBezTo>
                    <a:pt x="1303020" y="1178365"/>
                    <a:pt x="1309370" y="1185985"/>
                    <a:pt x="1315720" y="1198685"/>
                  </a:cubicBezTo>
                  <a:cubicBezTo>
                    <a:pt x="1320800" y="1210115"/>
                    <a:pt x="1323340" y="1226625"/>
                    <a:pt x="1319530" y="1240595"/>
                  </a:cubicBezTo>
                  <a:cubicBezTo>
                    <a:pt x="1314450" y="1257105"/>
                    <a:pt x="1296670" y="1281235"/>
                    <a:pt x="1280160" y="1287585"/>
                  </a:cubicBezTo>
                  <a:cubicBezTo>
                    <a:pt x="1262380" y="1293935"/>
                    <a:pt x="1233170" y="1291395"/>
                    <a:pt x="1217930" y="1279965"/>
                  </a:cubicBezTo>
                  <a:cubicBezTo>
                    <a:pt x="1202690" y="1269805"/>
                    <a:pt x="1188720" y="1244405"/>
                    <a:pt x="1188720" y="1225355"/>
                  </a:cubicBezTo>
                  <a:cubicBezTo>
                    <a:pt x="1188720" y="1207575"/>
                    <a:pt x="1202690" y="1180905"/>
                    <a:pt x="1217930" y="1170745"/>
                  </a:cubicBezTo>
                  <a:cubicBezTo>
                    <a:pt x="1233170" y="1160585"/>
                    <a:pt x="1262380" y="1158045"/>
                    <a:pt x="1280160" y="1164395"/>
                  </a:cubicBezTo>
                  <a:cubicBezTo>
                    <a:pt x="1296670" y="1172015"/>
                    <a:pt x="1315720" y="1193605"/>
                    <a:pt x="1319530" y="1211385"/>
                  </a:cubicBezTo>
                  <a:cubicBezTo>
                    <a:pt x="1323340" y="1229165"/>
                    <a:pt x="1314450" y="1258375"/>
                    <a:pt x="1303020" y="1271075"/>
                  </a:cubicBezTo>
                  <a:cubicBezTo>
                    <a:pt x="1294130" y="1282505"/>
                    <a:pt x="1281430" y="1288855"/>
                    <a:pt x="1266190" y="1291395"/>
                  </a:cubicBezTo>
                  <a:cubicBezTo>
                    <a:pt x="1243330" y="1295205"/>
                    <a:pt x="1215390" y="1288855"/>
                    <a:pt x="1179830" y="1278695"/>
                  </a:cubicBezTo>
                  <a:cubicBezTo>
                    <a:pt x="1120140" y="1262185"/>
                    <a:pt x="1022350" y="1216465"/>
                    <a:pt x="942340" y="1175825"/>
                  </a:cubicBezTo>
                  <a:cubicBezTo>
                    <a:pt x="855980" y="1132645"/>
                    <a:pt x="789940" y="1076765"/>
                    <a:pt x="681990" y="1025965"/>
                  </a:cubicBezTo>
                  <a:cubicBezTo>
                    <a:pt x="521970" y="949765"/>
                    <a:pt x="153670" y="878645"/>
                    <a:pt x="59690" y="793555"/>
                  </a:cubicBezTo>
                  <a:cubicBezTo>
                    <a:pt x="16510" y="755455"/>
                    <a:pt x="1270" y="709735"/>
                    <a:pt x="0" y="672905"/>
                  </a:cubicBezTo>
                  <a:cubicBezTo>
                    <a:pt x="0" y="643695"/>
                    <a:pt x="17780" y="620835"/>
                    <a:pt x="36830" y="590355"/>
                  </a:cubicBezTo>
                  <a:cubicBezTo>
                    <a:pt x="66040" y="539555"/>
                    <a:pt x="118110" y="482405"/>
                    <a:pt x="177800" y="411285"/>
                  </a:cubicBezTo>
                  <a:cubicBezTo>
                    <a:pt x="267970" y="304605"/>
                    <a:pt x="467360" y="53145"/>
                    <a:pt x="535940" y="12505"/>
                  </a:cubicBezTo>
                  <a:cubicBezTo>
                    <a:pt x="556260" y="-195"/>
                    <a:pt x="568960" y="-1465"/>
                    <a:pt x="584200" y="1075"/>
                  </a:cubicBezTo>
                  <a:cubicBezTo>
                    <a:pt x="599440" y="3615"/>
                    <a:pt x="618490" y="13775"/>
                    <a:pt x="628650" y="25205"/>
                  </a:cubicBezTo>
                  <a:cubicBezTo>
                    <a:pt x="638810" y="36635"/>
                    <a:pt x="645160" y="56955"/>
                    <a:pt x="645160" y="72195"/>
                  </a:cubicBezTo>
                  <a:cubicBezTo>
                    <a:pt x="645160" y="87435"/>
                    <a:pt x="627380" y="119185"/>
                    <a:pt x="627380" y="119185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Show, don’t tell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43839" y="2819097"/>
            <a:ext cx="16515461" cy="5919006"/>
            <a:chOff x="0" y="0"/>
            <a:chExt cx="4349751" cy="15589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49751" cy="1558915"/>
            </a:xfrm>
            <a:custGeom>
              <a:avLst/>
              <a:gdLst/>
              <a:ahLst/>
              <a:cxnLst/>
              <a:rect r="r" b="b" t="t" l="l"/>
              <a:pathLst>
                <a:path h="1558915" w="4349751">
                  <a:moveTo>
                    <a:pt x="12188" y="0"/>
                  </a:moveTo>
                  <a:lnTo>
                    <a:pt x="4337563" y="0"/>
                  </a:lnTo>
                  <a:cubicBezTo>
                    <a:pt x="4344295" y="0"/>
                    <a:pt x="4349751" y="5457"/>
                    <a:pt x="4349751" y="12188"/>
                  </a:cubicBezTo>
                  <a:lnTo>
                    <a:pt x="4349751" y="1546727"/>
                  </a:lnTo>
                  <a:cubicBezTo>
                    <a:pt x="4349751" y="1553458"/>
                    <a:pt x="4344295" y="1558915"/>
                    <a:pt x="4337563" y="1558915"/>
                  </a:cubicBezTo>
                  <a:lnTo>
                    <a:pt x="12188" y="1558915"/>
                  </a:lnTo>
                  <a:cubicBezTo>
                    <a:pt x="5457" y="1558915"/>
                    <a:pt x="0" y="1553458"/>
                    <a:pt x="0" y="1546727"/>
                  </a:cubicBezTo>
                  <a:lnTo>
                    <a:pt x="0" y="12188"/>
                  </a:lnTo>
                  <a:cubicBezTo>
                    <a:pt x="0" y="5457"/>
                    <a:pt x="5457" y="0"/>
                    <a:pt x="121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49751" cy="15970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97666" y="2959588"/>
            <a:ext cx="15861634" cy="5322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ell → I felt proud of myself.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Show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→ I smiled, stood taller, and kept going.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Tell → Last year was hard.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Show →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My hands shook, but I finished anyway.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Swap one “tell” for a “show.”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Write Time!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43839" y="2056011"/>
            <a:ext cx="4003867" cy="535642"/>
            <a:chOff x="0" y="0"/>
            <a:chExt cx="5338489" cy="71418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20 minutes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0791716" y="248206"/>
            <a:ext cx="6247251" cy="8830037"/>
          </a:xfrm>
          <a:custGeom>
            <a:avLst/>
            <a:gdLst/>
            <a:ahLst/>
            <a:cxnLst/>
            <a:rect r="r" b="b" t="t" l="l"/>
            <a:pathLst>
              <a:path h="8830037" w="6247251">
                <a:moveTo>
                  <a:pt x="0" y="0"/>
                </a:moveTo>
                <a:lnTo>
                  <a:pt x="6247251" y="0"/>
                </a:lnTo>
                <a:lnTo>
                  <a:pt x="6247251" y="8830037"/>
                </a:lnTo>
                <a:lnTo>
                  <a:pt x="0" y="88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4" r="0" b="-144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1" id="11"/>
          <p:cNvGrpSpPr/>
          <p:nvPr/>
        </p:nvGrpSpPr>
        <p:grpSpPr>
          <a:xfrm rot="0">
            <a:off x="743839" y="3283075"/>
            <a:ext cx="9412269" cy="3908433"/>
            <a:chOff x="0" y="0"/>
            <a:chExt cx="2478951" cy="102938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78951" cy="1029381"/>
            </a:xfrm>
            <a:custGeom>
              <a:avLst/>
              <a:gdLst/>
              <a:ahLst/>
              <a:cxnLst/>
              <a:rect r="r" b="b" t="t" l="l"/>
              <a:pathLst>
                <a:path h="1029381" w="2478951">
                  <a:moveTo>
                    <a:pt x="21386" y="0"/>
                  </a:moveTo>
                  <a:lnTo>
                    <a:pt x="2457565" y="0"/>
                  </a:lnTo>
                  <a:cubicBezTo>
                    <a:pt x="2463237" y="0"/>
                    <a:pt x="2468677" y="2253"/>
                    <a:pt x="2472688" y="6264"/>
                  </a:cubicBezTo>
                  <a:cubicBezTo>
                    <a:pt x="2476698" y="10274"/>
                    <a:pt x="2478951" y="15714"/>
                    <a:pt x="2478951" y="21386"/>
                  </a:cubicBezTo>
                  <a:lnTo>
                    <a:pt x="2478951" y="1007996"/>
                  </a:lnTo>
                  <a:cubicBezTo>
                    <a:pt x="2478951" y="1013667"/>
                    <a:pt x="2476698" y="1019107"/>
                    <a:pt x="2472688" y="1023118"/>
                  </a:cubicBezTo>
                  <a:cubicBezTo>
                    <a:pt x="2468677" y="1027128"/>
                    <a:pt x="2463237" y="1029381"/>
                    <a:pt x="2457565" y="1029381"/>
                  </a:cubicBezTo>
                  <a:lnTo>
                    <a:pt x="21386" y="1029381"/>
                  </a:lnTo>
                  <a:cubicBezTo>
                    <a:pt x="15714" y="1029381"/>
                    <a:pt x="10274" y="1027128"/>
                    <a:pt x="6264" y="1023118"/>
                  </a:cubicBezTo>
                  <a:cubicBezTo>
                    <a:pt x="2253" y="1019107"/>
                    <a:pt x="0" y="1013667"/>
                    <a:pt x="0" y="1007996"/>
                  </a:cubicBezTo>
                  <a:lnTo>
                    <a:pt x="0" y="21386"/>
                  </a:lnTo>
                  <a:cubicBezTo>
                    <a:pt x="0" y="15714"/>
                    <a:pt x="2253" y="10274"/>
                    <a:pt x="6264" y="6264"/>
                  </a:cubicBezTo>
                  <a:cubicBezTo>
                    <a:pt x="10274" y="2253"/>
                    <a:pt x="15714" y="0"/>
                    <a:pt x="2138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478951" cy="10674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2403011">
            <a:off x="7705147" y="8139185"/>
            <a:ext cx="2443078" cy="1878116"/>
          </a:xfrm>
          <a:custGeom>
            <a:avLst/>
            <a:gdLst/>
            <a:ahLst/>
            <a:cxnLst/>
            <a:rect r="r" b="b" t="t" l="l"/>
            <a:pathLst>
              <a:path h="1878116" w="2443078">
                <a:moveTo>
                  <a:pt x="0" y="0"/>
                </a:moveTo>
                <a:lnTo>
                  <a:pt x="2443078" y="0"/>
                </a:lnTo>
                <a:lnTo>
                  <a:pt x="2443078" y="1878116"/>
                </a:lnTo>
                <a:lnTo>
                  <a:pt x="0" y="18781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3839" y="7969853"/>
            <a:ext cx="7269475" cy="607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  <a:spcBef>
                <a:spcPct val="0"/>
              </a:spcBef>
            </a:pPr>
            <a:r>
              <a:rPr lang="en-US" sz="351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the word bank to help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3316764"/>
            <a:ext cx="8993184" cy="3399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Summ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ary pat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h: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finish 5 sentences.</a:t>
            </a:r>
          </a:p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raft path: aim for 300-500 words.</a:t>
            </a:r>
          </a:p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Ti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p: Use 2–3 linking words.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0267" y="2965951"/>
            <a:ext cx="16984546" cy="4849620"/>
            <a:chOff x="0" y="0"/>
            <a:chExt cx="4473296" cy="12772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3296" cy="1277266"/>
            </a:xfrm>
            <a:custGeom>
              <a:avLst/>
              <a:gdLst/>
              <a:ahLst/>
              <a:cxnLst/>
              <a:rect r="r" b="b" t="t" l="l"/>
              <a:pathLst>
                <a:path h="1277266" w="4473296">
                  <a:moveTo>
                    <a:pt x="11851" y="0"/>
                  </a:moveTo>
                  <a:lnTo>
                    <a:pt x="4461445" y="0"/>
                  </a:lnTo>
                  <a:cubicBezTo>
                    <a:pt x="4467990" y="0"/>
                    <a:pt x="4473296" y="5306"/>
                    <a:pt x="4473296" y="11851"/>
                  </a:cubicBezTo>
                  <a:lnTo>
                    <a:pt x="4473296" y="1265415"/>
                  </a:lnTo>
                  <a:cubicBezTo>
                    <a:pt x="4473296" y="1268558"/>
                    <a:pt x="4472047" y="1271572"/>
                    <a:pt x="4469825" y="1273795"/>
                  </a:cubicBezTo>
                  <a:cubicBezTo>
                    <a:pt x="4467602" y="1276017"/>
                    <a:pt x="4464588" y="1277266"/>
                    <a:pt x="4461445" y="1277266"/>
                  </a:cubicBezTo>
                  <a:lnTo>
                    <a:pt x="11851" y="1277266"/>
                  </a:lnTo>
                  <a:cubicBezTo>
                    <a:pt x="8708" y="1277266"/>
                    <a:pt x="5694" y="1276017"/>
                    <a:pt x="3471" y="1273795"/>
                  </a:cubicBezTo>
                  <a:cubicBezTo>
                    <a:pt x="1249" y="1271572"/>
                    <a:pt x="0" y="1268558"/>
                    <a:pt x="0" y="1265415"/>
                  </a:cubicBezTo>
                  <a:lnTo>
                    <a:pt x="0" y="11851"/>
                  </a:lnTo>
                  <a:cubicBezTo>
                    <a:pt x="0" y="8708"/>
                    <a:pt x="1249" y="5694"/>
                    <a:pt x="3471" y="3471"/>
                  </a:cubicBezTo>
                  <a:cubicBezTo>
                    <a:pt x="5694" y="1249"/>
                    <a:pt x="8708" y="0"/>
                    <a:pt x="11851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3296" cy="13153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461765" y="639228"/>
            <a:ext cx="15364470" cy="1841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Swap your worksheet with the person next to you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346682" y="9102037"/>
            <a:ext cx="4003867" cy="535642"/>
            <a:chOff x="0" y="0"/>
            <a:chExt cx="5338489" cy="71418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2 minutes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55339" y="3348593"/>
            <a:ext cx="14645210" cy="38747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b="true" sz="248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 quick checks (circle or say Yes/No)</a:t>
            </a:r>
          </a:p>
          <a:p>
            <a:pPr algn="l">
              <a:lnSpc>
                <a:spcPts val="5200"/>
              </a:lnSpc>
            </a:pPr>
            <a:r>
              <a:rPr lang="en-US" sz="248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Does it follow the 5 parts?  Me, Now → Reflection → Goal → Action Steps → Closing</a:t>
            </a:r>
          </a:p>
          <a:p>
            <a:pPr algn="l">
              <a:lnSpc>
                <a:spcPts val="5200"/>
              </a:lnSpc>
            </a:pPr>
            <a:r>
              <a:rPr lang="en-US" sz="248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Are there 2–3 linking words?  (first, next, then, after that, because, so, finally…)</a:t>
            </a:r>
          </a:p>
          <a:p>
            <a:pPr algn="l">
              <a:lnSpc>
                <a:spcPts val="5200"/>
              </a:lnSpc>
            </a:pPr>
            <a:r>
              <a:rPr lang="en-US" sz="248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Is there one “show, don’t tell” sentence?</a:t>
            </a:r>
          </a:p>
          <a:p>
            <a:pPr algn="l">
              <a:lnSpc>
                <a:spcPts val="5200"/>
              </a:lnSpc>
            </a:pPr>
          </a:p>
          <a:p>
            <a:pPr algn="l">
              <a:lnSpc>
                <a:spcPts val="5200"/>
              </a:lnSpc>
            </a:pPr>
            <a:r>
              <a:rPr lang="en-US" sz="248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Fix one thing, then put your name on your work.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631779" y="3564984"/>
            <a:ext cx="16877055" cy="464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turn my plan into a draft.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use wo</a:t>
            </a: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rds like first / next / because to connect ideas.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add a detail so my writing is clearer.</a:t>
            </a:r>
          </a:p>
          <a:p>
            <a:pPr algn="just">
              <a:lnSpc>
                <a:spcPts val="9451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456767" y="3803400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456767" y="488684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603687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Build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15780" y="3431181"/>
            <a:ext cx="14418114" cy="547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revise my draft story to make it clearer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fix capitals, punctuation, and spelling.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type my sto</a:t>
            </a: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ry and give it a great title.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publish a book!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make an AI picture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529003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668332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4815914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5966629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13072" y="7088776"/>
            <a:ext cx="855437" cy="855440"/>
            <a:chOff x="0" y="0"/>
            <a:chExt cx="225298" cy="22529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313072" y="8193739"/>
            <a:ext cx="855437" cy="855440"/>
            <a:chOff x="0" y="0"/>
            <a:chExt cx="225298" cy="22529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946282" y="2681685"/>
            <a:ext cx="6697948" cy="492538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5677" y="2684936"/>
            <a:ext cx="6697948" cy="492538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708880" y="2681685"/>
            <a:ext cx="6697948" cy="492538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Sign 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32589" y="8379207"/>
            <a:ext cx="16117359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teacher will help with usernames or Clever or Google Classroom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47826" y="7356486"/>
            <a:ext cx="5577636" cy="1047406"/>
            <a:chOff x="0" y="0"/>
            <a:chExt cx="1469007" cy="275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211805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Open Build My Story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504444" y="7356486"/>
            <a:ext cx="5577636" cy="1047406"/>
            <a:chOff x="0" y="0"/>
            <a:chExt cx="1469007" cy="275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7386003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id to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sign in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2363778" y="7356486"/>
            <a:ext cx="5577636" cy="1047406"/>
            <a:chOff x="0" y="0"/>
            <a:chExt cx="1469007" cy="2758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2827757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Log in using username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972138" y="183363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24909" y="171018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769" y="170692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208458" y="2420508"/>
            <a:ext cx="9871085" cy="7258766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Set up your book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06518" y="3560289"/>
            <a:ext cx="4280982" cy="1817526"/>
            <a:chOff x="0" y="0"/>
            <a:chExt cx="1127502" cy="47869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27502" cy="478690"/>
            </a:xfrm>
            <a:custGeom>
              <a:avLst/>
              <a:gdLst/>
              <a:ahLst/>
              <a:cxnLst/>
              <a:rect r="r" b="b" t="t" l="l"/>
              <a:pathLst>
                <a:path h="478690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31670"/>
                  </a:lnTo>
                  <a:cubicBezTo>
                    <a:pt x="1127502" y="444141"/>
                    <a:pt x="1122548" y="456100"/>
                    <a:pt x="1113730" y="464918"/>
                  </a:cubicBezTo>
                  <a:cubicBezTo>
                    <a:pt x="1104912" y="473736"/>
                    <a:pt x="1092952" y="478690"/>
                    <a:pt x="1080482" y="478690"/>
                  </a:cubicBezTo>
                  <a:lnTo>
                    <a:pt x="47020" y="478690"/>
                  </a:lnTo>
                  <a:cubicBezTo>
                    <a:pt x="34549" y="478690"/>
                    <a:pt x="22590" y="473736"/>
                    <a:pt x="13772" y="464918"/>
                  </a:cubicBezTo>
                  <a:cubicBezTo>
                    <a:pt x="4954" y="456100"/>
                    <a:pt x="0" y="444141"/>
                    <a:pt x="0" y="431670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127502" cy="5167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423041" y="3327028"/>
            <a:ext cx="4866202" cy="189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Ty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ma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’s name</a:t>
            </a:r>
          </a:p>
        </p:txBody>
      </p:sp>
      <p:grpSp>
        <p:nvGrpSpPr>
          <p:cNvPr name="Group 8" id="8"/>
          <p:cNvGrpSpPr/>
          <p:nvPr/>
        </p:nvGrpSpPr>
        <p:grpSpPr>
          <a:xfrm rot="1035787">
            <a:off x="4186076" y="4411092"/>
            <a:ext cx="2743200" cy="989648"/>
            <a:chOff x="0" y="0"/>
            <a:chExt cx="3657600" cy="1319530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499110"/>
              <a:ext cx="3657600" cy="274320"/>
              <a:chOff x="0" y="0"/>
              <a:chExt cx="3657600" cy="27432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50703" y="31265"/>
                <a:ext cx="3556653" cy="212387"/>
              </a:xfrm>
              <a:custGeom>
                <a:avLst/>
                <a:gdLst/>
                <a:ahLst/>
                <a:cxnLst/>
                <a:rect r="r" b="b" t="t" l="l"/>
                <a:pathLst>
                  <a:path h="212387" w="3556653">
                    <a:moveTo>
                      <a:pt x="67407" y="38585"/>
                    </a:moveTo>
                    <a:cubicBezTo>
                      <a:pt x="1676497" y="46205"/>
                      <a:pt x="3236057" y="-36345"/>
                      <a:pt x="3469737" y="19535"/>
                    </a:cubicBezTo>
                    <a:cubicBezTo>
                      <a:pt x="3512917" y="30965"/>
                      <a:pt x="3528157" y="38585"/>
                      <a:pt x="3540857" y="57635"/>
                    </a:cubicBezTo>
                    <a:cubicBezTo>
                      <a:pt x="3554827" y="77955"/>
                      <a:pt x="3558637" y="116055"/>
                      <a:pt x="3549747" y="137645"/>
                    </a:cubicBezTo>
                    <a:cubicBezTo>
                      <a:pt x="3540857" y="160505"/>
                      <a:pt x="3511647" y="184635"/>
                      <a:pt x="3488787" y="189715"/>
                    </a:cubicBezTo>
                    <a:cubicBezTo>
                      <a:pt x="3465927" y="194795"/>
                      <a:pt x="3427827" y="184635"/>
                      <a:pt x="3411317" y="168125"/>
                    </a:cubicBezTo>
                    <a:cubicBezTo>
                      <a:pt x="3393537" y="151615"/>
                      <a:pt x="3380837" y="116055"/>
                      <a:pt x="3384647" y="91925"/>
                    </a:cubicBezTo>
                    <a:cubicBezTo>
                      <a:pt x="3388457" y="69065"/>
                      <a:pt x="3412587" y="38585"/>
                      <a:pt x="3434177" y="28425"/>
                    </a:cubicBezTo>
                    <a:cubicBezTo>
                      <a:pt x="3455767" y="18265"/>
                      <a:pt x="3493867" y="20805"/>
                      <a:pt x="3514187" y="32235"/>
                    </a:cubicBezTo>
                    <a:cubicBezTo>
                      <a:pt x="3534507" y="44935"/>
                      <a:pt x="3552287" y="79225"/>
                      <a:pt x="3556097" y="102085"/>
                    </a:cubicBezTo>
                    <a:cubicBezTo>
                      <a:pt x="3558637" y="119865"/>
                      <a:pt x="3552287" y="140185"/>
                      <a:pt x="3540857" y="154155"/>
                    </a:cubicBezTo>
                    <a:cubicBezTo>
                      <a:pt x="3526887" y="171935"/>
                      <a:pt x="3512917" y="182095"/>
                      <a:pt x="3469737" y="192255"/>
                    </a:cubicBezTo>
                    <a:cubicBezTo>
                      <a:pt x="3236057" y="249405"/>
                      <a:pt x="1676497" y="166855"/>
                      <a:pt x="1049117" y="165585"/>
                    </a:cubicBezTo>
                    <a:cubicBezTo>
                      <a:pt x="649067" y="165585"/>
                      <a:pt x="182977" y="194795"/>
                      <a:pt x="67407" y="174475"/>
                    </a:cubicBezTo>
                    <a:cubicBezTo>
                      <a:pt x="42007" y="169395"/>
                      <a:pt x="33117" y="166855"/>
                      <a:pt x="22957" y="156695"/>
                    </a:cubicBezTo>
                    <a:cubicBezTo>
                      <a:pt x="11527" y="146535"/>
                      <a:pt x="1367" y="130025"/>
                      <a:pt x="97" y="114785"/>
                    </a:cubicBezTo>
                    <a:cubicBezTo>
                      <a:pt x="-1173" y="97005"/>
                      <a:pt x="10257" y="67795"/>
                      <a:pt x="22957" y="55095"/>
                    </a:cubicBezTo>
                    <a:cubicBezTo>
                      <a:pt x="33117" y="43665"/>
                      <a:pt x="67407" y="38585"/>
                      <a:pt x="67407" y="38585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3069590" y="0"/>
              <a:ext cx="574040" cy="1319530"/>
              <a:chOff x="0" y="0"/>
              <a:chExt cx="574040" cy="131953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6646" y="48200"/>
                <a:ext cx="476644" cy="1220723"/>
              </a:xfrm>
              <a:custGeom>
                <a:avLst/>
                <a:gdLst/>
                <a:ahLst/>
                <a:cxnLst/>
                <a:rect r="r" b="b" t="t" l="l"/>
                <a:pathLst>
                  <a:path h="1220723" w="476644">
                    <a:moveTo>
                      <a:pt x="126074" y="20380"/>
                    </a:moveTo>
                    <a:cubicBezTo>
                      <a:pt x="292444" y="191830"/>
                      <a:pt x="339434" y="250250"/>
                      <a:pt x="369914" y="294700"/>
                    </a:cubicBezTo>
                    <a:cubicBezTo>
                      <a:pt x="394044" y="327720"/>
                      <a:pt x="410554" y="350580"/>
                      <a:pt x="427064" y="384870"/>
                    </a:cubicBezTo>
                    <a:cubicBezTo>
                      <a:pt x="446114" y="425510"/>
                      <a:pt x="475324" y="478850"/>
                      <a:pt x="476594" y="524570"/>
                    </a:cubicBezTo>
                    <a:cubicBezTo>
                      <a:pt x="477864" y="569020"/>
                      <a:pt x="455004" y="605850"/>
                      <a:pt x="437224" y="655380"/>
                    </a:cubicBezTo>
                    <a:cubicBezTo>
                      <a:pt x="413094" y="722690"/>
                      <a:pt x="366104" y="829370"/>
                      <a:pt x="338164" y="887790"/>
                    </a:cubicBezTo>
                    <a:cubicBezTo>
                      <a:pt x="320384" y="925890"/>
                      <a:pt x="307684" y="951290"/>
                      <a:pt x="291174" y="976690"/>
                    </a:cubicBezTo>
                    <a:cubicBezTo>
                      <a:pt x="274664" y="999550"/>
                      <a:pt x="253074" y="1013520"/>
                      <a:pt x="240374" y="1036380"/>
                    </a:cubicBezTo>
                    <a:cubicBezTo>
                      <a:pt x="226404" y="1059240"/>
                      <a:pt x="223864" y="1089720"/>
                      <a:pt x="208624" y="1116390"/>
                    </a:cubicBezTo>
                    <a:cubicBezTo>
                      <a:pt x="189574" y="1148140"/>
                      <a:pt x="155284" y="1197670"/>
                      <a:pt x="129884" y="1211640"/>
                    </a:cubicBezTo>
                    <a:cubicBezTo>
                      <a:pt x="113374" y="1221800"/>
                      <a:pt x="96864" y="1221800"/>
                      <a:pt x="81624" y="1219260"/>
                    </a:cubicBezTo>
                    <a:cubicBezTo>
                      <a:pt x="66384" y="1216720"/>
                      <a:pt x="49874" y="1209100"/>
                      <a:pt x="39714" y="1196400"/>
                    </a:cubicBezTo>
                    <a:cubicBezTo>
                      <a:pt x="28284" y="1179890"/>
                      <a:pt x="19394" y="1146870"/>
                      <a:pt x="21934" y="1127820"/>
                    </a:cubicBezTo>
                    <a:cubicBezTo>
                      <a:pt x="24474" y="1111310"/>
                      <a:pt x="35904" y="1096070"/>
                      <a:pt x="47334" y="1087180"/>
                    </a:cubicBezTo>
                    <a:cubicBezTo>
                      <a:pt x="58764" y="1077020"/>
                      <a:pt x="76544" y="1069400"/>
                      <a:pt x="93054" y="1069400"/>
                    </a:cubicBezTo>
                    <a:cubicBezTo>
                      <a:pt x="112104" y="1070670"/>
                      <a:pt x="143854" y="1083370"/>
                      <a:pt x="155284" y="1101150"/>
                    </a:cubicBezTo>
                    <a:cubicBezTo>
                      <a:pt x="167984" y="1117660"/>
                      <a:pt x="170524" y="1151950"/>
                      <a:pt x="165444" y="1169730"/>
                    </a:cubicBezTo>
                    <a:cubicBezTo>
                      <a:pt x="161634" y="1186240"/>
                      <a:pt x="148934" y="1200210"/>
                      <a:pt x="136234" y="1207830"/>
                    </a:cubicBezTo>
                    <a:cubicBezTo>
                      <a:pt x="123534" y="1216720"/>
                      <a:pt x="104484" y="1221800"/>
                      <a:pt x="89244" y="1220530"/>
                    </a:cubicBezTo>
                    <a:cubicBezTo>
                      <a:pt x="74004" y="1219260"/>
                      <a:pt x="56224" y="1212910"/>
                      <a:pt x="46064" y="1201480"/>
                    </a:cubicBezTo>
                    <a:cubicBezTo>
                      <a:pt x="32094" y="1187510"/>
                      <a:pt x="19394" y="1154490"/>
                      <a:pt x="20664" y="1135440"/>
                    </a:cubicBezTo>
                    <a:cubicBezTo>
                      <a:pt x="20664" y="1118930"/>
                      <a:pt x="32094" y="1101150"/>
                      <a:pt x="40984" y="1092260"/>
                    </a:cubicBezTo>
                    <a:cubicBezTo>
                      <a:pt x="48604" y="1085910"/>
                      <a:pt x="61304" y="1090990"/>
                      <a:pt x="68924" y="1083370"/>
                    </a:cubicBezTo>
                    <a:cubicBezTo>
                      <a:pt x="85434" y="1068130"/>
                      <a:pt x="89244" y="1018600"/>
                      <a:pt x="108294" y="983040"/>
                    </a:cubicBezTo>
                    <a:cubicBezTo>
                      <a:pt x="132424" y="938590"/>
                      <a:pt x="178144" y="896680"/>
                      <a:pt x="207354" y="842070"/>
                    </a:cubicBezTo>
                    <a:cubicBezTo>
                      <a:pt x="242914" y="776030"/>
                      <a:pt x="284824" y="680780"/>
                      <a:pt x="298794" y="610930"/>
                    </a:cubicBezTo>
                    <a:cubicBezTo>
                      <a:pt x="310224" y="556320"/>
                      <a:pt x="320384" y="513140"/>
                      <a:pt x="305144" y="462340"/>
                    </a:cubicBezTo>
                    <a:cubicBezTo>
                      <a:pt x="283554" y="393760"/>
                      <a:pt x="201004" y="313750"/>
                      <a:pt x="147664" y="250250"/>
                    </a:cubicBezTo>
                    <a:cubicBezTo>
                      <a:pt x="100674" y="193100"/>
                      <a:pt x="18124" y="134680"/>
                      <a:pt x="4154" y="94040"/>
                    </a:cubicBezTo>
                    <a:cubicBezTo>
                      <a:pt x="-3466" y="74990"/>
                      <a:pt x="344" y="57210"/>
                      <a:pt x="7964" y="41970"/>
                    </a:cubicBezTo>
                    <a:cubicBezTo>
                      <a:pt x="14314" y="28000"/>
                      <a:pt x="29554" y="12760"/>
                      <a:pt x="44794" y="5140"/>
                    </a:cubicBezTo>
                    <a:cubicBezTo>
                      <a:pt x="58764" y="-1210"/>
                      <a:pt x="81624" y="-1210"/>
                      <a:pt x="96864" y="2600"/>
                    </a:cubicBezTo>
                    <a:cubicBezTo>
                      <a:pt x="108294" y="5140"/>
                      <a:pt x="126074" y="20380"/>
                      <a:pt x="126074" y="2038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13752429" y="4079145"/>
            <a:ext cx="4280982" cy="2915475"/>
            <a:chOff x="0" y="0"/>
            <a:chExt cx="1127502" cy="76786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2" cy="767862"/>
            </a:xfrm>
            <a:custGeom>
              <a:avLst/>
              <a:gdLst/>
              <a:ahLst/>
              <a:cxnLst/>
              <a:rect r="r" b="b" t="t" l="l"/>
              <a:pathLst>
                <a:path h="767862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720842"/>
                  </a:lnTo>
                  <a:cubicBezTo>
                    <a:pt x="1127502" y="733312"/>
                    <a:pt x="1122548" y="745272"/>
                    <a:pt x="1113730" y="754090"/>
                  </a:cubicBezTo>
                  <a:cubicBezTo>
                    <a:pt x="1104912" y="762908"/>
                    <a:pt x="1092952" y="767862"/>
                    <a:pt x="1080482" y="767862"/>
                  </a:cubicBezTo>
                  <a:lnTo>
                    <a:pt x="47020" y="767862"/>
                  </a:lnTo>
                  <a:cubicBezTo>
                    <a:pt x="34549" y="767862"/>
                    <a:pt x="22590" y="762908"/>
                    <a:pt x="13772" y="754090"/>
                  </a:cubicBezTo>
                  <a:cubicBezTo>
                    <a:pt x="4954" y="745272"/>
                    <a:pt x="0" y="733312"/>
                    <a:pt x="0" y="720842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27502" cy="805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4062991" y="3815976"/>
            <a:ext cx="3659858" cy="2917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read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ng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level (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ask if unsure)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323320" y="5536882"/>
            <a:ext cx="2273617" cy="899160"/>
            <a:chOff x="0" y="0"/>
            <a:chExt cx="3031490" cy="1198880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50609" y="32931"/>
                <a:ext cx="2899697" cy="206614"/>
              </a:xfrm>
              <a:custGeom>
                <a:avLst/>
                <a:gdLst/>
                <a:ahLst/>
                <a:cxnLst/>
                <a:rect r="r" b="b" t="t" l="l"/>
                <a:pathLst>
                  <a:path h="206614" w="2899697">
                    <a:moveTo>
                      <a:pt x="2828481" y="174079"/>
                    </a:moveTo>
                    <a:cubicBezTo>
                      <a:pt x="1634681" y="165189"/>
                      <a:pt x="297371" y="240119"/>
                      <a:pt x="85281" y="188049"/>
                    </a:cubicBezTo>
                    <a:cubicBezTo>
                      <a:pt x="43371" y="177889"/>
                      <a:pt x="28131" y="170269"/>
                      <a:pt x="15431" y="151219"/>
                    </a:cubicBezTo>
                    <a:cubicBezTo>
                      <a:pt x="2731" y="130899"/>
                      <a:pt x="-2349" y="92799"/>
                      <a:pt x="6541" y="71209"/>
                    </a:cubicBezTo>
                    <a:cubicBezTo>
                      <a:pt x="15431" y="49619"/>
                      <a:pt x="44641" y="25489"/>
                      <a:pt x="67501" y="20409"/>
                    </a:cubicBezTo>
                    <a:cubicBezTo>
                      <a:pt x="90361" y="15329"/>
                      <a:pt x="127191" y="25489"/>
                      <a:pt x="143701" y="40729"/>
                    </a:cubicBezTo>
                    <a:cubicBezTo>
                      <a:pt x="161481" y="57239"/>
                      <a:pt x="172911" y="94069"/>
                      <a:pt x="169101" y="116929"/>
                    </a:cubicBezTo>
                    <a:cubicBezTo>
                      <a:pt x="165291" y="139789"/>
                      <a:pt x="142431" y="170269"/>
                      <a:pt x="120841" y="180429"/>
                    </a:cubicBezTo>
                    <a:cubicBezTo>
                      <a:pt x="100521" y="190589"/>
                      <a:pt x="62421" y="188049"/>
                      <a:pt x="42101" y="175349"/>
                    </a:cubicBezTo>
                    <a:cubicBezTo>
                      <a:pt x="21781" y="163919"/>
                      <a:pt x="4001" y="129629"/>
                      <a:pt x="191" y="108039"/>
                    </a:cubicBezTo>
                    <a:cubicBezTo>
                      <a:pt x="-1079" y="88989"/>
                      <a:pt x="4001" y="69939"/>
                      <a:pt x="15431" y="54699"/>
                    </a:cubicBezTo>
                    <a:cubicBezTo>
                      <a:pt x="29401" y="38189"/>
                      <a:pt x="43371" y="28029"/>
                      <a:pt x="85281" y="17869"/>
                    </a:cubicBezTo>
                    <a:cubicBezTo>
                      <a:pt x="297371" y="-32931"/>
                      <a:pt x="1634681" y="40729"/>
                      <a:pt x="2137601" y="40729"/>
                    </a:cubicBezTo>
                    <a:cubicBezTo>
                      <a:pt x="2428431" y="39459"/>
                      <a:pt x="2733231" y="15329"/>
                      <a:pt x="2828481" y="31839"/>
                    </a:cubicBezTo>
                    <a:cubicBezTo>
                      <a:pt x="2853881" y="36919"/>
                      <a:pt x="2864041" y="39459"/>
                      <a:pt x="2875471" y="49619"/>
                    </a:cubicBezTo>
                    <a:cubicBezTo>
                      <a:pt x="2886901" y="59779"/>
                      <a:pt x="2898331" y="77559"/>
                      <a:pt x="2899601" y="94069"/>
                    </a:cubicBezTo>
                    <a:cubicBezTo>
                      <a:pt x="2900871" y="113119"/>
                      <a:pt x="2889441" y="143599"/>
                      <a:pt x="2875471" y="156299"/>
                    </a:cubicBezTo>
                    <a:cubicBezTo>
                      <a:pt x="2864041" y="167729"/>
                      <a:pt x="2828481" y="174079"/>
                      <a:pt x="2828481" y="174079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0" id="20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46932" y="50607"/>
                <a:ext cx="623708" cy="663430"/>
              </a:xfrm>
              <a:custGeom>
                <a:avLst/>
                <a:gdLst/>
                <a:ahLst/>
                <a:cxnLst/>
                <a:rect r="r" b="b" t="t" l="l"/>
                <a:pathLst>
                  <a:path h="663430" w="623708">
                    <a:moveTo>
                      <a:pt x="132138" y="25593"/>
                    </a:moveTo>
                    <a:cubicBezTo>
                      <a:pt x="431858" y="373573"/>
                      <a:pt x="577908" y="492953"/>
                      <a:pt x="609658" y="546293"/>
                    </a:cubicBezTo>
                    <a:cubicBezTo>
                      <a:pt x="621088" y="566613"/>
                      <a:pt x="623628" y="576773"/>
                      <a:pt x="623628" y="592013"/>
                    </a:cubicBezTo>
                    <a:cubicBezTo>
                      <a:pt x="623628" y="605983"/>
                      <a:pt x="618548" y="623763"/>
                      <a:pt x="608388" y="636463"/>
                    </a:cubicBezTo>
                    <a:cubicBezTo>
                      <a:pt x="594418" y="649163"/>
                      <a:pt x="563938" y="663133"/>
                      <a:pt x="544888" y="663133"/>
                    </a:cubicBezTo>
                    <a:cubicBezTo>
                      <a:pt x="529648" y="663133"/>
                      <a:pt x="513138" y="656783"/>
                      <a:pt x="501708" y="645353"/>
                    </a:cubicBezTo>
                    <a:cubicBezTo>
                      <a:pt x="489008" y="631383"/>
                      <a:pt x="475038" y="600903"/>
                      <a:pt x="477578" y="580583"/>
                    </a:cubicBezTo>
                    <a:cubicBezTo>
                      <a:pt x="480118" y="560263"/>
                      <a:pt x="499168" y="533593"/>
                      <a:pt x="516948" y="524703"/>
                    </a:cubicBezTo>
                    <a:cubicBezTo>
                      <a:pt x="535998" y="515813"/>
                      <a:pt x="569018" y="515813"/>
                      <a:pt x="585528" y="525973"/>
                    </a:cubicBezTo>
                    <a:cubicBezTo>
                      <a:pt x="603308" y="536133"/>
                      <a:pt x="622358" y="564073"/>
                      <a:pt x="623628" y="583123"/>
                    </a:cubicBezTo>
                    <a:cubicBezTo>
                      <a:pt x="624898" y="603443"/>
                      <a:pt x="610928" y="633923"/>
                      <a:pt x="596958" y="646623"/>
                    </a:cubicBezTo>
                    <a:cubicBezTo>
                      <a:pt x="585528" y="658053"/>
                      <a:pt x="567748" y="663133"/>
                      <a:pt x="552508" y="663133"/>
                    </a:cubicBezTo>
                    <a:cubicBezTo>
                      <a:pt x="538538" y="664403"/>
                      <a:pt x="527108" y="661863"/>
                      <a:pt x="508058" y="650433"/>
                    </a:cubicBezTo>
                    <a:cubicBezTo>
                      <a:pt x="445828" y="612333"/>
                      <a:pt x="270568" y="409133"/>
                      <a:pt x="179128" y="306263"/>
                    </a:cubicBezTo>
                    <a:cubicBezTo>
                      <a:pt x="110548" y="227523"/>
                      <a:pt x="19108" y="136083"/>
                      <a:pt x="3868" y="92903"/>
                    </a:cubicBezTo>
                    <a:cubicBezTo>
                      <a:pt x="-2482" y="77663"/>
                      <a:pt x="58" y="68773"/>
                      <a:pt x="3868" y="57343"/>
                    </a:cubicBezTo>
                    <a:cubicBezTo>
                      <a:pt x="7678" y="42103"/>
                      <a:pt x="20378" y="23053"/>
                      <a:pt x="33078" y="12893"/>
                    </a:cubicBezTo>
                    <a:cubicBezTo>
                      <a:pt x="47048" y="4003"/>
                      <a:pt x="68638" y="-1077"/>
                      <a:pt x="85148" y="193"/>
                    </a:cubicBezTo>
                    <a:cubicBezTo>
                      <a:pt x="101658" y="2733"/>
                      <a:pt x="132138" y="25593"/>
                      <a:pt x="132138" y="25593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2" id="22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50800" y="50800"/>
                <a:ext cx="706120" cy="561573"/>
              </a:xfrm>
              <a:custGeom>
                <a:avLst/>
                <a:gdLst/>
                <a:ahLst/>
                <a:cxnLst/>
                <a:rect r="r" b="b" t="t" l="l"/>
                <a:pathLst>
                  <a:path h="561573" w="70612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24" id="24"/>
          <p:cNvGrpSpPr/>
          <p:nvPr/>
        </p:nvGrpSpPr>
        <p:grpSpPr>
          <a:xfrm rot="0">
            <a:off x="206518" y="6825494"/>
            <a:ext cx="4280982" cy="1817526"/>
            <a:chOff x="0" y="0"/>
            <a:chExt cx="1127502" cy="47869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127502" cy="478690"/>
            </a:xfrm>
            <a:custGeom>
              <a:avLst/>
              <a:gdLst/>
              <a:ahLst/>
              <a:cxnLst/>
              <a:rect r="r" b="b" t="t" l="l"/>
              <a:pathLst>
                <a:path h="478690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31670"/>
                  </a:lnTo>
                  <a:cubicBezTo>
                    <a:pt x="1127502" y="444141"/>
                    <a:pt x="1122548" y="456100"/>
                    <a:pt x="1113730" y="464918"/>
                  </a:cubicBezTo>
                  <a:cubicBezTo>
                    <a:pt x="1104912" y="473736"/>
                    <a:pt x="1092952" y="478690"/>
                    <a:pt x="1080482" y="478690"/>
                  </a:cubicBezTo>
                  <a:lnTo>
                    <a:pt x="47020" y="478690"/>
                  </a:lnTo>
                  <a:cubicBezTo>
                    <a:pt x="34549" y="478690"/>
                    <a:pt x="22590" y="473736"/>
                    <a:pt x="13772" y="464918"/>
                  </a:cubicBezTo>
                  <a:cubicBezTo>
                    <a:pt x="4954" y="456100"/>
                    <a:pt x="0" y="444141"/>
                    <a:pt x="0" y="431670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127502" cy="5167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-86092" y="6589861"/>
            <a:ext cx="4866202" cy="189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Pick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cture style</a:t>
            </a:r>
          </a:p>
        </p:txBody>
      </p:sp>
      <p:grpSp>
        <p:nvGrpSpPr>
          <p:cNvPr name="Group 28" id="28"/>
          <p:cNvGrpSpPr/>
          <p:nvPr/>
        </p:nvGrpSpPr>
        <p:grpSpPr>
          <a:xfrm rot="-933158">
            <a:off x="4188680" y="7257516"/>
            <a:ext cx="2743200" cy="989648"/>
            <a:chOff x="0" y="0"/>
            <a:chExt cx="3657600" cy="1319530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499110"/>
              <a:ext cx="3657600" cy="274320"/>
              <a:chOff x="0" y="0"/>
              <a:chExt cx="3657600" cy="27432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50703" y="31265"/>
                <a:ext cx="3556653" cy="212387"/>
              </a:xfrm>
              <a:custGeom>
                <a:avLst/>
                <a:gdLst/>
                <a:ahLst/>
                <a:cxnLst/>
                <a:rect r="r" b="b" t="t" l="l"/>
                <a:pathLst>
                  <a:path h="212387" w="3556653">
                    <a:moveTo>
                      <a:pt x="67407" y="38585"/>
                    </a:moveTo>
                    <a:cubicBezTo>
                      <a:pt x="1676497" y="46205"/>
                      <a:pt x="3236057" y="-36345"/>
                      <a:pt x="3469737" y="19535"/>
                    </a:cubicBezTo>
                    <a:cubicBezTo>
                      <a:pt x="3512917" y="30965"/>
                      <a:pt x="3528157" y="38585"/>
                      <a:pt x="3540857" y="57635"/>
                    </a:cubicBezTo>
                    <a:cubicBezTo>
                      <a:pt x="3554827" y="77955"/>
                      <a:pt x="3558637" y="116055"/>
                      <a:pt x="3549747" y="137645"/>
                    </a:cubicBezTo>
                    <a:cubicBezTo>
                      <a:pt x="3540857" y="160505"/>
                      <a:pt x="3511647" y="184635"/>
                      <a:pt x="3488787" y="189715"/>
                    </a:cubicBezTo>
                    <a:cubicBezTo>
                      <a:pt x="3465927" y="194795"/>
                      <a:pt x="3427827" y="184635"/>
                      <a:pt x="3411317" y="168125"/>
                    </a:cubicBezTo>
                    <a:cubicBezTo>
                      <a:pt x="3393537" y="151615"/>
                      <a:pt x="3380837" y="116055"/>
                      <a:pt x="3384647" y="91925"/>
                    </a:cubicBezTo>
                    <a:cubicBezTo>
                      <a:pt x="3388457" y="69065"/>
                      <a:pt x="3412587" y="38585"/>
                      <a:pt x="3434177" y="28425"/>
                    </a:cubicBezTo>
                    <a:cubicBezTo>
                      <a:pt x="3455767" y="18265"/>
                      <a:pt x="3493867" y="20805"/>
                      <a:pt x="3514187" y="32235"/>
                    </a:cubicBezTo>
                    <a:cubicBezTo>
                      <a:pt x="3534507" y="44935"/>
                      <a:pt x="3552287" y="79225"/>
                      <a:pt x="3556097" y="102085"/>
                    </a:cubicBezTo>
                    <a:cubicBezTo>
                      <a:pt x="3558637" y="119865"/>
                      <a:pt x="3552287" y="140185"/>
                      <a:pt x="3540857" y="154155"/>
                    </a:cubicBezTo>
                    <a:cubicBezTo>
                      <a:pt x="3526887" y="171935"/>
                      <a:pt x="3512917" y="182095"/>
                      <a:pt x="3469737" y="192255"/>
                    </a:cubicBezTo>
                    <a:cubicBezTo>
                      <a:pt x="3236057" y="249405"/>
                      <a:pt x="1676497" y="166855"/>
                      <a:pt x="1049117" y="165585"/>
                    </a:cubicBezTo>
                    <a:cubicBezTo>
                      <a:pt x="649067" y="165585"/>
                      <a:pt x="182977" y="194795"/>
                      <a:pt x="67407" y="174475"/>
                    </a:cubicBezTo>
                    <a:cubicBezTo>
                      <a:pt x="42007" y="169395"/>
                      <a:pt x="33117" y="166855"/>
                      <a:pt x="22957" y="156695"/>
                    </a:cubicBezTo>
                    <a:cubicBezTo>
                      <a:pt x="11527" y="146535"/>
                      <a:pt x="1367" y="130025"/>
                      <a:pt x="97" y="114785"/>
                    </a:cubicBezTo>
                    <a:cubicBezTo>
                      <a:pt x="-1173" y="97005"/>
                      <a:pt x="10257" y="67795"/>
                      <a:pt x="22957" y="55095"/>
                    </a:cubicBezTo>
                    <a:cubicBezTo>
                      <a:pt x="33117" y="43665"/>
                      <a:pt x="67407" y="38585"/>
                      <a:pt x="67407" y="38585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1" id="31"/>
            <p:cNvGrpSpPr/>
            <p:nvPr/>
          </p:nvGrpSpPr>
          <p:grpSpPr>
            <a:xfrm rot="0">
              <a:off x="3069590" y="0"/>
              <a:ext cx="574040" cy="1319530"/>
              <a:chOff x="0" y="0"/>
              <a:chExt cx="574040" cy="131953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46646" y="48200"/>
                <a:ext cx="476644" cy="1220723"/>
              </a:xfrm>
              <a:custGeom>
                <a:avLst/>
                <a:gdLst/>
                <a:ahLst/>
                <a:cxnLst/>
                <a:rect r="r" b="b" t="t" l="l"/>
                <a:pathLst>
                  <a:path h="1220723" w="476644">
                    <a:moveTo>
                      <a:pt x="126074" y="20380"/>
                    </a:moveTo>
                    <a:cubicBezTo>
                      <a:pt x="292444" y="191830"/>
                      <a:pt x="339434" y="250250"/>
                      <a:pt x="369914" y="294700"/>
                    </a:cubicBezTo>
                    <a:cubicBezTo>
                      <a:pt x="394044" y="327720"/>
                      <a:pt x="410554" y="350580"/>
                      <a:pt x="427064" y="384870"/>
                    </a:cubicBezTo>
                    <a:cubicBezTo>
                      <a:pt x="446114" y="425510"/>
                      <a:pt x="475324" y="478850"/>
                      <a:pt x="476594" y="524570"/>
                    </a:cubicBezTo>
                    <a:cubicBezTo>
                      <a:pt x="477864" y="569020"/>
                      <a:pt x="455004" y="605850"/>
                      <a:pt x="437224" y="655380"/>
                    </a:cubicBezTo>
                    <a:cubicBezTo>
                      <a:pt x="413094" y="722690"/>
                      <a:pt x="366104" y="829370"/>
                      <a:pt x="338164" y="887790"/>
                    </a:cubicBezTo>
                    <a:cubicBezTo>
                      <a:pt x="320384" y="925890"/>
                      <a:pt x="307684" y="951290"/>
                      <a:pt x="291174" y="976690"/>
                    </a:cubicBezTo>
                    <a:cubicBezTo>
                      <a:pt x="274664" y="999550"/>
                      <a:pt x="253074" y="1013520"/>
                      <a:pt x="240374" y="1036380"/>
                    </a:cubicBezTo>
                    <a:cubicBezTo>
                      <a:pt x="226404" y="1059240"/>
                      <a:pt x="223864" y="1089720"/>
                      <a:pt x="208624" y="1116390"/>
                    </a:cubicBezTo>
                    <a:cubicBezTo>
                      <a:pt x="189574" y="1148140"/>
                      <a:pt x="155284" y="1197670"/>
                      <a:pt x="129884" y="1211640"/>
                    </a:cubicBezTo>
                    <a:cubicBezTo>
                      <a:pt x="113374" y="1221800"/>
                      <a:pt x="96864" y="1221800"/>
                      <a:pt x="81624" y="1219260"/>
                    </a:cubicBezTo>
                    <a:cubicBezTo>
                      <a:pt x="66384" y="1216720"/>
                      <a:pt x="49874" y="1209100"/>
                      <a:pt x="39714" y="1196400"/>
                    </a:cubicBezTo>
                    <a:cubicBezTo>
                      <a:pt x="28284" y="1179890"/>
                      <a:pt x="19394" y="1146870"/>
                      <a:pt x="21934" y="1127820"/>
                    </a:cubicBezTo>
                    <a:cubicBezTo>
                      <a:pt x="24474" y="1111310"/>
                      <a:pt x="35904" y="1096070"/>
                      <a:pt x="47334" y="1087180"/>
                    </a:cubicBezTo>
                    <a:cubicBezTo>
                      <a:pt x="58764" y="1077020"/>
                      <a:pt x="76544" y="1069400"/>
                      <a:pt x="93054" y="1069400"/>
                    </a:cubicBezTo>
                    <a:cubicBezTo>
                      <a:pt x="112104" y="1070670"/>
                      <a:pt x="143854" y="1083370"/>
                      <a:pt x="155284" y="1101150"/>
                    </a:cubicBezTo>
                    <a:cubicBezTo>
                      <a:pt x="167984" y="1117660"/>
                      <a:pt x="170524" y="1151950"/>
                      <a:pt x="165444" y="1169730"/>
                    </a:cubicBezTo>
                    <a:cubicBezTo>
                      <a:pt x="161634" y="1186240"/>
                      <a:pt x="148934" y="1200210"/>
                      <a:pt x="136234" y="1207830"/>
                    </a:cubicBezTo>
                    <a:cubicBezTo>
                      <a:pt x="123534" y="1216720"/>
                      <a:pt x="104484" y="1221800"/>
                      <a:pt x="89244" y="1220530"/>
                    </a:cubicBezTo>
                    <a:cubicBezTo>
                      <a:pt x="74004" y="1219260"/>
                      <a:pt x="56224" y="1212910"/>
                      <a:pt x="46064" y="1201480"/>
                    </a:cubicBezTo>
                    <a:cubicBezTo>
                      <a:pt x="32094" y="1187510"/>
                      <a:pt x="19394" y="1154490"/>
                      <a:pt x="20664" y="1135440"/>
                    </a:cubicBezTo>
                    <a:cubicBezTo>
                      <a:pt x="20664" y="1118930"/>
                      <a:pt x="32094" y="1101150"/>
                      <a:pt x="40984" y="1092260"/>
                    </a:cubicBezTo>
                    <a:cubicBezTo>
                      <a:pt x="48604" y="1085910"/>
                      <a:pt x="61304" y="1090990"/>
                      <a:pt x="68924" y="1083370"/>
                    </a:cubicBezTo>
                    <a:cubicBezTo>
                      <a:pt x="85434" y="1068130"/>
                      <a:pt x="89244" y="1018600"/>
                      <a:pt x="108294" y="983040"/>
                    </a:cubicBezTo>
                    <a:cubicBezTo>
                      <a:pt x="132424" y="938590"/>
                      <a:pt x="178144" y="896680"/>
                      <a:pt x="207354" y="842070"/>
                    </a:cubicBezTo>
                    <a:cubicBezTo>
                      <a:pt x="242914" y="776030"/>
                      <a:pt x="284824" y="680780"/>
                      <a:pt x="298794" y="610930"/>
                    </a:cubicBezTo>
                    <a:cubicBezTo>
                      <a:pt x="310224" y="556320"/>
                      <a:pt x="320384" y="513140"/>
                      <a:pt x="305144" y="462340"/>
                    </a:cubicBezTo>
                    <a:cubicBezTo>
                      <a:pt x="283554" y="393760"/>
                      <a:pt x="201004" y="313750"/>
                      <a:pt x="147664" y="250250"/>
                    </a:cubicBezTo>
                    <a:cubicBezTo>
                      <a:pt x="100674" y="193100"/>
                      <a:pt x="18124" y="134680"/>
                      <a:pt x="4154" y="94040"/>
                    </a:cubicBezTo>
                    <a:cubicBezTo>
                      <a:pt x="-3466" y="74990"/>
                      <a:pt x="344" y="57210"/>
                      <a:pt x="7964" y="41970"/>
                    </a:cubicBezTo>
                    <a:cubicBezTo>
                      <a:pt x="14314" y="28000"/>
                      <a:pt x="29554" y="12760"/>
                      <a:pt x="44794" y="5140"/>
                    </a:cubicBezTo>
                    <a:cubicBezTo>
                      <a:pt x="58764" y="-1210"/>
                      <a:pt x="81624" y="-1210"/>
                      <a:pt x="96864" y="2600"/>
                    </a:cubicBezTo>
                    <a:cubicBezTo>
                      <a:pt x="108294" y="5140"/>
                      <a:pt x="126074" y="20380"/>
                      <a:pt x="126074" y="2038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33" id="33"/>
          <p:cNvSpPr txBox="true"/>
          <p:nvPr/>
        </p:nvSpPr>
        <p:spPr>
          <a:xfrm rot="0">
            <a:off x="2113458" y="2001507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521578" y="2673583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975667" y="5374957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578407" y="8107402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5892920" y="6959614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Freeform 38" id="3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1648" y="2636805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831886" y="2636805"/>
            <a:ext cx="8945843" cy="65783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Choose how to write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3965" y="2339697"/>
            <a:ext cx="294125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680898" y="2339697"/>
            <a:ext cx="294125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B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516380" y="4722495"/>
            <a:ext cx="2885122" cy="422910"/>
            <a:chOff x="0" y="0"/>
            <a:chExt cx="3846830" cy="5638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64" y="-94158"/>
              <a:ext cx="3798323" cy="753858"/>
            </a:xfrm>
            <a:custGeom>
              <a:avLst/>
              <a:gdLst/>
              <a:ahLst/>
              <a:cxnLst/>
              <a:rect r="r" b="b" t="t" l="l"/>
              <a:pathLst>
                <a:path h="753858" w="3798323">
                  <a:moveTo>
                    <a:pt x="50236" y="144958"/>
                  </a:moveTo>
                  <a:cubicBezTo>
                    <a:pt x="3629096" y="152578"/>
                    <a:pt x="3646876" y="158928"/>
                    <a:pt x="3674816" y="171628"/>
                  </a:cubicBezTo>
                  <a:cubicBezTo>
                    <a:pt x="3693866" y="180518"/>
                    <a:pt x="3706566" y="190678"/>
                    <a:pt x="3719266" y="202108"/>
                  </a:cubicBezTo>
                  <a:cubicBezTo>
                    <a:pt x="3733236" y="214808"/>
                    <a:pt x="3745936" y="226238"/>
                    <a:pt x="3756096" y="244018"/>
                  </a:cubicBezTo>
                  <a:cubicBezTo>
                    <a:pt x="3771336" y="269418"/>
                    <a:pt x="3789116" y="316408"/>
                    <a:pt x="3795466" y="345618"/>
                  </a:cubicBezTo>
                  <a:cubicBezTo>
                    <a:pt x="3799276" y="367208"/>
                    <a:pt x="3799276" y="379908"/>
                    <a:pt x="3795466" y="401498"/>
                  </a:cubicBezTo>
                  <a:cubicBezTo>
                    <a:pt x="3789116" y="430708"/>
                    <a:pt x="3776416" y="473888"/>
                    <a:pt x="3756096" y="503098"/>
                  </a:cubicBezTo>
                  <a:cubicBezTo>
                    <a:pt x="3735776" y="532308"/>
                    <a:pt x="3705296" y="560248"/>
                    <a:pt x="3674816" y="576758"/>
                  </a:cubicBezTo>
                  <a:cubicBezTo>
                    <a:pt x="3643066" y="591998"/>
                    <a:pt x="3629096" y="594538"/>
                    <a:pt x="3568136" y="602158"/>
                  </a:cubicBezTo>
                  <a:cubicBezTo>
                    <a:pt x="3227776" y="644068"/>
                    <a:pt x="456636" y="906958"/>
                    <a:pt x="151836" y="602158"/>
                  </a:cubicBezTo>
                  <a:cubicBezTo>
                    <a:pt x="40076" y="490398"/>
                    <a:pt x="40076" y="256718"/>
                    <a:pt x="151836" y="144958"/>
                  </a:cubicBezTo>
                  <a:cubicBezTo>
                    <a:pt x="456636" y="-159842"/>
                    <a:pt x="3227776" y="104318"/>
                    <a:pt x="3568136" y="144958"/>
                  </a:cubicBezTo>
                  <a:cubicBezTo>
                    <a:pt x="3629096" y="152578"/>
                    <a:pt x="3643066" y="155118"/>
                    <a:pt x="3674816" y="171628"/>
                  </a:cubicBezTo>
                  <a:cubicBezTo>
                    <a:pt x="3705296" y="188138"/>
                    <a:pt x="3735776" y="214808"/>
                    <a:pt x="3756096" y="244018"/>
                  </a:cubicBezTo>
                  <a:cubicBezTo>
                    <a:pt x="3776416" y="273228"/>
                    <a:pt x="3789116" y="316408"/>
                    <a:pt x="3795466" y="345618"/>
                  </a:cubicBezTo>
                  <a:cubicBezTo>
                    <a:pt x="3799276" y="367208"/>
                    <a:pt x="3799276" y="379908"/>
                    <a:pt x="3795466" y="401498"/>
                  </a:cubicBezTo>
                  <a:cubicBezTo>
                    <a:pt x="3789116" y="430708"/>
                    <a:pt x="3771336" y="477698"/>
                    <a:pt x="3756096" y="503098"/>
                  </a:cubicBezTo>
                  <a:cubicBezTo>
                    <a:pt x="3745936" y="522148"/>
                    <a:pt x="3733236" y="532308"/>
                    <a:pt x="3719266" y="545008"/>
                  </a:cubicBezTo>
                  <a:cubicBezTo>
                    <a:pt x="3706566" y="556438"/>
                    <a:pt x="3693866" y="567868"/>
                    <a:pt x="3674816" y="576758"/>
                  </a:cubicBezTo>
                  <a:cubicBezTo>
                    <a:pt x="3646876" y="588188"/>
                    <a:pt x="3629096" y="594538"/>
                    <a:pt x="3568136" y="602158"/>
                  </a:cubicBezTo>
                  <a:cubicBezTo>
                    <a:pt x="3221426" y="644068"/>
                    <a:pt x="362656" y="918388"/>
                    <a:pt x="50236" y="607238"/>
                  </a:cubicBezTo>
                  <a:cubicBezTo>
                    <a:pt x="-62794" y="494208"/>
                    <a:pt x="50236" y="144958"/>
                    <a:pt x="50236" y="144958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3337857" y="4755832"/>
            <a:ext cx="2947988" cy="422910"/>
            <a:chOff x="0" y="0"/>
            <a:chExt cx="3930650" cy="563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33020" y="-99844"/>
              <a:ext cx="3915275" cy="757613"/>
            </a:xfrm>
            <a:custGeom>
              <a:avLst/>
              <a:gdLst/>
              <a:ahLst/>
              <a:cxnLst/>
              <a:rect r="r" b="b" t="t" l="l"/>
              <a:pathLst>
                <a:path h="757613" w="3915275">
                  <a:moveTo>
                    <a:pt x="83820" y="150644"/>
                  </a:moveTo>
                  <a:cubicBezTo>
                    <a:pt x="3746500" y="156994"/>
                    <a:pt x="3764280" y="164614"/>
                    <a:pt x="3792220" y="176044"/>
                  </a:cubicBezTo>
                  <a:cubicBezTo>
                    <a:pt x="3811270" y="184934"/>
                    <a:pt x="3822700" y="192554"/>
                    <a:pt x="3837940" y="207794"/>
                  </a:cubicBezTo>
                  <a:cubicBezTo>
                    <a:pt x="3858260" y="228114"/>
                    <a:pt x="3887470" y="270024"/>
                    <a:pt x="3900170" y="297964"/>
                  </a:cubicBezTo>
                  <a:cubicBezTo>
                    <a:pt x="3907790" y="317014"/>
                    <a:pt x="3910330" y="333524"/>
                    <a:pt x="3912870" y="351304"/>
                  </a:cubicBezTo>
                  <a:cubicBezTo>
                    <a:pt x="3915410" y="369084"/>
                    <a:pt x="3916680" y="385594"/>
                    <a:pt x="3912870" y="405914"/>
                  </a:cubicBezTo>
                  <a:cubicBezTo>
                    <a:pt x="3907790" y="435124"/>
                    <a:pt x="3893820" y="479574"/>
                    <a:pt x="3873500" y="508784"/>
                  </a:cubicBezTo>
                  <a:cubicBezTo>
                    <a:pt x="3854450" y="537994"/>
                    <a:pt x="3823970" y="564664"/>
                    <a:pt x="3792220" y="581174"/>
                  </a:cubicBezTo>
                  <a:cubicBezTo>
                    <a:pt x="3760470" y="597684"/>
                    <a:pt x="3746500" y="600224"/>
                    <a:pt x="3685540" y="607844"/>
                  </a:cubicBezTo>
                  <a:cubicBezTo>
                    <a:pt x="3335020" y="649754"/>
                    <a:pt x="400050" y="922804"/>
                    <a:pt x="83820" y="607844"/>
                  </a:cubicBezTo>
                  <a:cubicBezTo>
                    <a:pt x="-27940" y="494814"/>
                    <a:pt x="-27940" y="262404"/>
                    <a:pt x="83820" y="150644"/>
                  </a:cubicBezTo>
                  <a:cubicBezTo>
                    <a:pt x="400050" y="-165586"/>
                    <a:pt x="3335020" y="107464"/>
                    <a:pt x="3685540" y="150644"/>
                  </a:cubicBezTo>
                  <a:cubicBezTo>
                    <a:pt x="3746500" y="156994"/>
                    <a:pt x="3760470" y="159534"/>
                    <a:pt x="3792220" y="176044"/>
                  </a:cubicBezTo>
                  <a:cubicBezTo>
                    <a:pt x="3823970" y="192554"/>
                    <a:pt x="3854450" y="219224"/>
                    <a:pt x="3873500" y="248434"/>
                  </a:cubicBezTo>
                  <a:cubicBezTo>
                    <a:pt x="3893820" y="277644"/>
                    <a:pt x="3907790" y="322094"/>
                    <a:pt x="3912870" y="351304"/>
                  </a:cubicBezTo>
                  <a:cubicBezTo>
                    <a:pt x="3916680" y="371624"/>
                    <a:pt x="3915410" y="388134"/>
                    <a:pt x="3912870" y="405914"/>
                  </a:cubicBezTo>
                  <a:cubicBezTo>
                    <a:pt x="3910330" y="424964"/>
                    <a:pt x="3907790" y="440204"/>
                    <a:pt x="3900170" y="459254"/>
                  </a:cubicBezTo>
                  <a:cubicBezTo>
                    <a:pt x="3887470" y="487194"/>
                    <a:pt x="3863340" y="526564"/>
                    <a:pt x="3837940" y="549424"/>
                  </a:cubicBezTo>
                  <a:cubicBezTo>
                    <a:pt x="3811270" y="573554"/>
                    <a:pt x="3769360" y="591334"/>
                    <a:pt x="3740150" y="600224"/>
                  </a:cubicBezTo>
                  <a:cubicBezTo>
                    <a:pt x="3719830" y="606574"/>
                    <a:pt x="3718560" y="605304"/>
                    <a:pt x="3685540" y="607844"/>
                  </a:cubicBezTo>
                  <a:cubicBezTo>
                    <a:pt x="3422650" y="623084"/>
                    <a:pt x="401320" y="927884"/>
                    <a:pt x="83820" y="611654"/>
                  </a:cubicBezTo>
                  <a:cubicBezTo>
                    <a:pt x="-29210" y="498624"/>
                    <a:pt x="83820" y="150644"/>
                    <a:pt x="83820" y="150644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819001" y="8498276"/>
            <a:ext cx="7379707" cy="47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Help me write — paste your summary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680898" y="8498276"/>
            <a:ext cx="6559901" cy="47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</a:t>
            </a: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pe it myself — type your story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86544" y="2050662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583989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Help me write — paste your summary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204572" y="4136353"/>
            <a:ext cx="2885122" cy="422910"/>
            <a:chOff x="0" y="0"/>
            <a:chExt cx="3846830" cy="563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564" y="-94158"/>
              <a:ext cx="3798323" cy="753858"/>
            </a:xfrm>
            <a:custGeom>
              <a:avLst/>
              <a:gdLst/>
              <a:ahLst/>
              <a:cxnLst/>
              <a:rect r="r" b="b" t="t" l="l"/>
              <a:pathLst>
                <a:path h="753858" w="3798323">
                  <a:moveTo>
                    <a:pt x="50236" y="144958"/>
                  </a:moveTo>
                  <a:cubicBezTo>
                    <a:pt x="3629096" y="152578"/>
                    <a:pt x="3646876" y="158928"/>
                    <a:pt x="3674816" y="171628"/>
                  </a:cubicBezTo>
                  <a:cubicBezTo>
                    <a:pt x="3693866" y="180518"/>
                    <a:pt x="3706566" y="190678"/>
                    <a:pt x="3719266" y="202108"/>
                  </a:cubicBezTo>
                  <a:cubicBezTo>
                    <a:pt x="3733236" y="214808"/>
                    <a:pt x="3745936" y="226238"/>
                    <a:pt x="3756096" y="244018"/>
                  </a:cubicBezTo>
                  <a:cubicBezTo>
                    <a:pt x="3771336" y="269418"/>
                    <a:pt x="3789116" y="316408"/>
                    <a:pt x="3795466" y="345618"/>
                  </a:cubicBezTo>
                  <a:cubicBezTo>
                    <a:pt x="3799276" y="367208"/>
                    <a:pt x="3799276" y="379908"/>
                    <a:pt x="3795466" y="401498"/>
                  </a:cubicBezTo>
                  <a:cubicBezTo>
                    <a:pt x="3789116" y="430708"/>
                    <a:pt x="3776416" y="473888"/>
                    <a:pt x="3756096" y="503098"/>
                  </a:cubicBezTo>
                  <a:cubicBezTo>
                    <a:pt x="3735776" y="532308"/>
                    <a:pt x="3705296" y="560248"/>
                    <a:pt x="3674816" y="576758"/>
                  </a:cubicBezTo>
                  <a:cubicBezTo>
                    <a:pt x="3643066" y="591998"/>
                    <a:pt x="3629096" y="594538"/>
                    <a:pt x="3568136" y="602158"/>
                  </a:cubicBezTo>
                  <a:cubicBezTo>
                    <a:pt x="3227776" y="644068"/>
                    <a:pt x="456636" y="906958"/>
                    <a:pt x="151836" y="602158"/>
                  </a:cubicBezTo>
                  <a:cubicBezTo>
                    <a:pt x="40076" y="490398"/>
                    <a:pt x="40076" y="256718"/>
                    <a:pt x="151836" y="144958"/>
                  </a:cubicBezTo>
                  <a:cubicBezTo>
                    <a:pt x="456636" y="-159842"/>
                    <a:pt x="3227776" y="104318"/>
                    <a:pt x="3568136" y="144958"/>
                  </a:cubicBezTo>
                  <a:cubicBezTo>
                    <a:pt x="3629096" y="152578"/>
                    <a:pt x="3643066" y="155118"/>
                    <a:pt x="3674816" y="171628"/>
                  </a:cubicBezTo>
                  <a:cubicBezTo>
                    <a:pt x="3705296" y="188138"/>
                    <a:pt x="3735776" y="214808"/>
                    <a:pt x="3756096" y="244018"/>
                  </a:cubicBezTo>
                  <a:cubicBezTo>
                    <a:pt x="3776416" y="273228"/>
                    <a:pt x="3789116" y="316408"/>
                    <a:pt x="3795466" y="345618"/>
                  </a:cubicBezTo>
                  <a:cubicBezTo>
                    <a:pt x="3799276" y="367208"/>
                    <a:pt x="3799276" y="379908"/>
                    <a:pt x="3795466" y="401498"/>
                  </a:cubicBezTo>
                  <a:cubicBezTo>
                    <a:pt x="3789116" y="430708"/>
                    <a:pt x="3771336" y="477698"/>
                    <a:pt x="3756096" y="503098"/>
                  </a:cubicBezTo>
                  <a:cubicBezTo>
                    <a:pt x="3745936" y="522148"/>
                    <a:pt x="3733236" y="532308"/>
                    <a:pt x="3719266" y="545008"/>
                  </a:cubicBezTo>
                  <a:cubicBezTo>
                    <a:pt x="3706566" y="556438"/>
                    <a:pt x="3693866" y="567868"/>
                    <a:pt x="3674816" y="576758"/>
                  </a:cubicBezTo>
                  <a:cubicBezTo>
                    <a:pt x="3646876" y="588188"/>
                    <a:pt x="3629096" y="594538"/>
                    <a:pt x="3568136" y="602158"/>
                  </a:cubicBezTo>
                  <a:cubicBezTo>
                    <a:pt x="3221426" y="644068"/>
                    <a:pt x="362656" y="918388"/>
                    <a:pt x="50236" y="607238"/>
                  </a:cubicBezTo>
                  <a:cubicBezTo>
                    <a:pt x="-62794" y="494208"/>
                    <a:pt x="50236" y="144958"/>
                    <a:pt x="50236" y="144958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597072" y="2796149"/>
            <a:ext cx="4280982" cy="2915475"/>
            <a:chOff x="0" y="0"/>
            <a:chExt cx="1127502" cy="76786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27502" cy="767862"/>
            </a:xfrm>
            <a:custGeom>
              <a:avLst/>
              <a:gdLst/>
              <a:ahLst/>
              <a:cxnLst/>
              <a:rect r="r" b="b" t="t" l="l"/>
              <a:pathLst>
                <a:path h="767862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720842"/>
                  </a:lnTo>
                  <a:cubicBezTo>
                    <a:pt x="1127502" y="733312"/>
                    <a:pt x="1122548" y="745272"/>
                    <a:pt x="1113730" y="754090"/>
                  </a:cubicBezTo>
                  <a:cubicBezTo>
                    <a:pt x="1104912" y="762908"/>
                    <a:pt x="1092952" y="767862"/>
                    <a:pt x="1080482" y="767862"/>
                  </a:cubicBezTo>
                  <a:lnTo>
                    <a:pt x="47020" y="767862"/>
                  </a:lnTo>
                  <a:cubicBezTo>
                    <a:pt x="34549" y="767862"/>
                    <a:pt x="22590" y="762908"/>
                    <a:pt x="13772" y="754090"/>
                  </a:cubicBezTo>
                  <a:cubicBezTo>
                    <a:pt x="4954" y="745272"/>
                    <a:pt x="0" y="733312"/>
                    <a:pt x="0" y="720842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127502" cy="805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44166" y="2608844"/>
            <a:ext cx="3386795" cy="2899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Paste your 4–6 sentence summary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97072" y="7147616"/>
            <a:ext cx="4280982" cy="1872752"/>
            <a:chOff x="0" y="0"/>
            <a:chExt cx="1127502" cy="4932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27502" cy="493235"/>
            </a:xfrm>
            <a:custGeom>
              <a:avLst/>
              <a:gdLst/>
              <a:ahLst/>
              <a:cxnLst/>
              <a:rect r="r" b="b" t="t" l="l"/>
              <a:pathLst>
                <a:path h="493235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46216"/>
                  </a:lnTo>
                  <a:cubicBezTo>
                    <a:pt x="1127502" y="458686"/>
                    <a:pt x="1122548" y="470645"/>
                    <a:pt x="1113730" y="479463"/>
                  </a:cubicBezTo>
                  <a:cubicBezTo>
                    <a:pt x="1104912" y="488281"/>
                    <a:pt x="1092952" y="493235"/>
                    <a:pt x="1080482" y="493235"/>
                  </a:cubicBezTo>
                  <a:lnTo>
                    <a:pt x="47020" y="493235"/>
                  </a:lnTo>
                  <a:cubicBezTo>
                    <a:pt x="34549" y="493235"/>
                    <a:pt x="22590" y="488281"/>
                    <a:pt x="13772" y="479463"/>
                  </a:cubicBezTo>
                  <a:cubicBezTo>
                    <a:pt x="4954" y="470645"/>
                    <a:pt x="0" y="458686"/>
                    <a:pt x="0" y="446216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127502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44166" y="6960311"/>
            <a:ext cx="338679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Story Type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7318120" y="8282701"/>
            <a:ext cx="6132705" cy="971852"/>
            <a:chOff x="0" y="0"/>
            <a:chExt cx="1615198" cy="25596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15198" cy="255961"/>
            </a:xfrm>
            <a:custGeom>
              <a:avLst/>
              <a:gdLst/>
              <a:ahLst/>
              <a:cxnLst/>
              <a:rect r="r" b="b" t="t" l="l"/>
              <a:pathLst>
                <a:path h="255961" w="1615198">
                  <a:moveTo>
                    <a:pt x="32822" y="0"/>
                  </a:moveTo>
                  <a:lnTo>
                    <a:pt x="1582376" y="0"/>
                  </a:lnTo>
                  <a:cubicBezTo>
                    <a:pt x="1600503" y="0"/>
                    <a:pt x="1615198" y="14695"/>
                    <a:pt x="1615198" y="32822"/>
                  </a:cubicBezTo>
                  <a:lnTo>
                    <a:pt x="1615198" y="223139"/>
                  </a:lnTo>
                  <a:cubicBezTo>
                    <a:pt x="1615198" y="241266"/>
                    <a:pt x="1600503" y="255961"/>
                    <a:pt x="1582376" y="255961"/>
                  </a:cubicBezTo>
                  <a:lnTo>
                    <a:pt x="32822" y="255961"/>
                  </a:lnTo>
                  <a:cubicBezTo>
                    <a:pt x="14695" y="255961"/>
                    <a:pt x="0" y="241266"/>
                    <a:pt x="0" y="223139"/>
                  </a:cubicBezTo>
                  <a:lnTo>
                    <a:pt x="0" y="32822"/>
                  </a:lnTo>
                  <a:cubicBezTo>
                    <a:pt x="0" y="14695"/>
                    <a:pt x="14695" y="0"/>
                    <a:pt x="3282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615198" cy="2940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65214" y="8095396"/>
            <a:ext cx="511898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Writing Style</a:t>
            </a:r>
          </a:p>
        </p:txBody>
      </p:sp>
      <p:grpSp>
        <p:nvGrpSpPr>
          <p:cNvPr name="Group 18" id="18"/>
          <p:cNvGrpSpPr/>
          <p:nvPr/>
        </p:nvGrpSpPr>
        <p:grpSpPr>
          <a:xfrm rot="-10800000">
            <a:off x="3930955" y="4668901"/>
            <a:ext cx="2273617" cy="899160"/>
            <a:chOff x="0" y="0"/>
            <a:chExt cx="3031490" cy="1198880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50609" y="32931"/>
                <a:ext cx="2899697" cy="206614"/>
              </a:xfrm>
              <a:custGeom>
                <a:avLst/>
                <a:gdLst/>
                <a:ahLst/>
                <a:cxnLst/>
                <a:rect r="r" b="b" t="t" l="l"/>
                <a:pathLst>
                  <a:path h="206614" w="2899697">
                    <a:moveTo>
                      <a:pt x="2828481" y="174079"/>
                    </a:moveTo>
                    <a:cubicBezTo>
                      <a:pt x="1634681" y="165189"/>
                      <a:pt x="297371" y="240119"/>
                      <a:pt x="85281" y="188049"/>
                    </a:cubicBezTo>
                    <a:cubicBezTo>
                      <a:pt x="43371" y="177889"/>
                      <a:pt x="28131" y="170269"/>
                      <a:pt x="15431" y="151219"/>
                    </a:cubicBezTo>
                    <a:cubicBezTo>
                      <a:pt x="2731" y="130899"/>
                      <a:pt x="-2349" y="92799"/>
                      <a:pt x="6541" y="71209"/>
                    </a:cubicBezTo>
                    <a:cubicBezTo>
                      <a:pt x="15431" y="49619"/>
                      <a:pt x="44641" y="25489"/>
                      <a:pt x="67501" y="20409"/>
                    </a:cubicBezTo>
                    <a:cubicBezTo>
                      <a:pt x="90361" y="15329"/>
                      <a:pt x="127191" y="25489"/>
                      <a:pt x="143701" y="40729"/>
                    </a:cubicBezTo>
                    <a:cubicBezTo>
                      <a:pt x="161481" y="57239"/>
                      <a:pt x="172911" y="94069"/>
                      <a:pt x="169101" y="116929"/>
                    </a:cubicBezTo>
                    <a:cubicBezTo>
                      <a:pt x="165291" y="139789"/>
                      <a:pt x="142431" y="170269"/>
                      <a:pt x="120841" y="180429"/>
                    </a:cubicBezTo>
                    <a:cubicBezTo>
                      <a:pt x="100521" y="190589"/>
                      <a:pt x="62421" y="188049"/>
                      <a:pt x="42101" y="175349"/>
                    </a:cubicBezTo>
                    <a:cubicBezTo>
                      <a:pt x="21781" y="163919"/>
                      <a:pt x="4001" y="129629"/>
                      <a:pt x="191" y="108039"/>
                    </a:cubicBezTo>
                    <a:cubicBezTo>
                      <a:pt x="-1079" y="88989"/>
                      <a:pt x="4001" y="69939"/>
                      <a:pt x="15431" y="54699"/>
                    </a:cubicBezTo>
                    <a:cubicBezTo>
                      <a:pt x="29401" y="38189"/>
                      <a:pt x="43371" y="28029"/>
                      <a:pt x="85281" y="17869"/>
                    </a:cubicBezTo>
                    <a:cubicBezTo>
                      <a:pt x="297371" y="-32931"/>
                      <a:pt x="1634681" y="40729"/>
                      <a:pt x="2137601" y="40729"/>
                    </a:cubicBezTo>
                    <a:cubicBezTo>
                      <a:pt x="2428431" y="39459"/>
                      <a:pt x="2733231" y="15329"/>
                      <a:pt x="2828481" y="31839"/>
                    </a:cubicBezTo>
                    <a:cubicBezTo>
                      <a:pt x="2853881" y="36919"/>
                      <a:pt x="2864041" y="39459"/>
                      <a:pt x="2875471" y="49619"/>
                    </a:cubicBezTo>
                    <a:cubicBezTo>
                      <a:pt x="2886901" y="59779"/>
                      <a:pt x="2898331" y="77559"/>
                      <a:pt x="2899601" y="94069"/>
                    </a:cubicBezTo>
                    <a:cubicBezTo>
                      <a:pt x="2900871" y="113119"/>
                      <a:pt x="2889441" y="143599"/>
                      <a:pt x="2875471" y="156299"/>
                    </a:cubicBezTo>
                    <a:cubicBezTo>
                      <a:pt x="2864041" y="167729"/>
                      <a:pt x="2828481" y="174079"/>
                      <a:pt x="2828481" y="174079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1" id="21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46932" y="50607"/>
                <a:ext cx="623708" cy="663430"/>
              </a:xfrm>
              <a:custGeom>
                <a:avLst/>
                <a:gdLst/>
                <a:ahLst/>
                <a:cxnLst/>
                <a:rect r="r" b="b" t="t" l="l"/>
                <a:pathLst>
                  <a:path h="663430" w="623708">
                    <a:moveTo>
                      <a:pt x="132138" y="25593"/>
                    </a:moveTo>
                    <a:cubicBezTo>
                      <a:pt x="431858" y="373573"/>
                      <a:pt x="577908" y="492953"/>
                      <a:pt x="609658" y="546293"/>
                    </a:cubicBezTo>
                    <a:cubicBezTo>
                      <a:pt x="621088" y="566613"/>
                      <a:pt x="623628" y="576773"/>
                      <a:pt x="623628" y="592013"/>
                    </a:cubicBezTo>
                    <a:cubicBezTo>
                      <a:pt x="623628" y="605983"/>
                      <a:pt x="618548" y="623763"/>
                      <a:pt x="608388" y="636463"/>
                    </a:cubicBezTo>
                    <a:cubicBezTo>
                      <a:pt x="594418" y="649163"/>
                      <a:pt x="563938" y="663133"/>
                      <a:pt x="544888" y="663133"/>
                    </a:cubicBezTo>
                    <a:cubicBezTo>
                      <a:pt x="529648" y="663133"/>
                      <a:pt x="513138" y="656783"/>
                      <a:pt x="501708" y="645353"/>
                    </a:cubicBezTo>
                    <a:cubicBezTo>
                      <a:pt x="489008" y="631383"/>
                      <a:pt x="475038" y="600903"/>
                      <a:pt x="477578" y="580583"/>
                    </a:cubicBezTo>
                    <a:cubicBezTo>
                      <a:pt x="480118" y="560263"/>
                      <a:pt x="499168" y="533593"/>
                      <a:pt x="516948" y="524703"/>
                    </a:cubicBezTo>
                    <a:cubicBezTo>
                      <a:pt x="535998" y="515813"/>
                      <a:pt x="569018" y="515813"/>
                      <a:pt x="585528" y="525973"/>
                    </a:cubicBezTo>
                    <a:cubicBezTo>
                      <a:pt x="603308" y="536133"/>
                      <a:pt x="622358" y="564073"/>
                      <a:pt x="623628" y="583123"/>
                    </a:cubicBezTo>
                    <a:cubicBezTo>
                      <a:pt x="624898" y="603443"/>
                      <a:pt x="610928" y="633923"/>
                      <a:pt x="596958" y="646623"/>
                    </a:cubicBezTo>
                    <a:cubicBezTo>
                      <a:pt x="585528" y="658053"/>
                      <a:pt x="567748" y="663133"/>
                      <a:pt x="552508" y="663133"/>
                    </a:cubicBezTo>
                    <a:cubicBezTo>
                      <a:pt x="538538" y="664403"/>
                      <a:pt x="527108" y="661863"/>
                      <a:pt x="508058" y="650433"/>
                    </a:cubicBezTo>
                    <a:cubicBezTo>
                      <a:pt x="445828" y="612333"/>
                      <a:pt x="270568" y="409133"/>
                      <a:pt x="179128" y="306263"/>
                    </a:cubicBezTo>
                    <a:cubicBezTo>
                      <a:pt x="110548" y="227523"/>
                      <a:pt x="19108" y="136083"/>
                      <a:pt x="3868" y="92903"/>
                    </a:cubicBezTo>
                    <a:cubicBezTo>
                      <a:pt x="-2482" y="77663"/>
                      <a:pt x="58" y="68773"/>
                      <a:pt x="3868" y="57343"/>
                    </a:cubicBezTo>
                    <a:cubicBezTo>
                      <a:pt x="7678" y="42103"/>
                      <a:pt x="20378" y="23053"/>
                      <a:pt x="33078" y="12893"/>
                    </a:cubicBezTo>
                    <a:cubicBezTo>
                      <a:pt x="47048" y="4003"/>
                      <a:pt x="68638" y="-1077"/>
                      <a:pt x="85148" y="193"/>
                    </a:cubicBezTo>
                    <a:cubicBezTo>
                      <a:pt x="101658" y="2733"/>
                      <a:pt x="132138" y="25593"/>
                      <a:pt x="132138" y="25593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3" id="23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50800" y="50800"/>
                <a:ext cx="706120" cy="561573"/>
              </a:xfrm>
              <a:custGeom>
                <a:avLst/>
                <a:gdLst/>
                <a:ahLst/>
                <a:cxnLst/>
                <a:rect r="r" b="b" t="t" l="l"/>
                <a:pathLst>
                  <a:path h="561573" w="70612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25" id="25"/>
          <p:cNvGrpSpPr/>
          <p:nvPr/>
        </p:nvGrpSpPr>
        <p:grpSpPr>
          <a:xfrm rot="8244993">
            <a:off x="4373619" y="6661486"/>
            <a:ext cx="2273617" cy="899160"/>
            <a:chOff x="0" y="0"/>
            <a:chExt cx="3031490" cy="1198880"/>
          </a:xfrm>
        </p:grpSpPr>
        <p:grpSp>
          <p:nvGrpSpPr>
            <p:cNvPr name="Group 26" id="26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50609" y="32931"/>
                <a:ext cx="2899697" cy="206614"/>
              </a:xfrm>
              <a:custGeom>
                <a:avLst/>
                <a:gdLst/>
                <a:ahLst/>
                <a:cxnLst/>
                <a:rect r="r" b="b" t="t" l="l"/>
                <a:pathLst>
                  <a:path h="206614" w="2899697">
                    <a:moveTo>
                      <a:pt x="2828481" y="174079"/>
                    </a:moveTo>
                    <a:cubicBezTo>
                      <a:pt x="1634681" y="165189"/>
                      <a:pt x="297371" y="240119"/>
                      <a:pt x="85281" y="188049"/>
                    </a:cubicBezTo>
                    <a:cubicBezTo>
                      <a:pt x="43371" y="177889"/>
                      <a:pt x="28131" y="170269"/>
                      <a:pt x="15431" y="151219"/>
                    </a:cubicBezTo>
                    <a:cubicBezTo>
                      <a:pt x="2731" y="130899"/>
                      <a:pt x="-2349" y="92799"/>
                      <a:pt x="6541" y="71209"/>
                    </a:cubicBezTo>
                    <a:cubicBezTo>
                      <a:pt x="15431" y="49619"/>
                      <a:pt x="44641" y="25489"/>
                      <a:pt x="67501" y="20409"/>
                    </a:cubicBezTo>
                    <a:cubicBezTo>
                      <a:pt x="90361" y="15329"/>
                      <a:pt x="127191" y="25489"/>
                      <a:pt x="143701" y="40729"/>
                    </a:cubicBezTo>
                    <a:cubicBezTo>
                      <a:pt x="161481" y="57239"/>
                      <a:pt x="172911" y="94069"/>
                      <a:pt x="169101" y="116929"/>
                    </a:cubicBezTo>
                    <a:cubicBezTo>
                      <a:pt x="165291" y="139789"/>
                      <a:pt x="142431" y="170269"/>
                      <a:pt x="120841" y="180429"/>
                    </a:cubicBezTo>
                    <a:cubicBezTo>
                      <a:pt x="100521" y="190589"/>
                      <a:pt x="62421" y="188049"/>
                      <a:pt x="42101" y="175349"/>
                    </a:cubicBezTo>
                    <a:cubicBezTo>
                      <a:pt x="21781" y="163919"/>
                      <a:pt x="4001" y="129629"/>
                      <a:pt x="191" y="108039"/>
                    </a:cubicBezTo>
                    <a:cubicBezTo>
                      <a:pt x="-1079" y="88989"/>
                      <a:pt x="4001" y="69939"/>
                      <a:pt x="15431" y="54699"/>
                    </a:cubicBezTo>
                    <a:cubicBezTo>
                      <a:pt x="29401" y="38189"/>
                      <a:pt x="43371" y="28029"/>
                      <a:pt x="85281" y="17869"/>
                    </a:cubicBezTo>
                    <a:cubicBezTo>
                      <a:pt x="297371" y="-32931"/>
                      <a:pt x="1634681" y="40729"/>
                      <a:pt x="2137601" y="40729"/>
                    </a:cubicBezTo>
                    <a:cubicBezTo>
                      <a:pt x="2428431" y="39459"/>
                      <a:pt x="2733231" y="15329"/>
                      <a:pt x="2828481" y="31839"/>
                    </a:cubicBezTo>
                    <a:cubicBezTo>
                      <a:pt x="2853881" y="36919"/>
                      <a:pt x="2864041" y="39459"/>
                      <a:pt x="2875471" y="49619"/>
                    </a:cubicBezTo>
                    <a:cubicBezTo>
                      <a:pt x="2886901" y="59779"/>
                      <a:pt x="2898331" y="77559"/>
                      <a:pt x="2899601" y="94069"/>
                    </a:cubicBezTo>
                    <a:cubicBezTo>
                      <a:pt x="2900871" y="113119"/>
                      <a:pt x="2889441" y="143599"/>
                      <a:pt x="2875471" y="156299"/>
                    </a:cubicBezTo>
                    <a:cubicBezTo>
                      <a:pt x="2864041" y="167729"/>
                      <a:pt x="2828481" y="174079"/>
                      <a:pt x="2828481" y="174079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8" id="28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46932" y="50607"/>
                <a:ext cx="623708" cy="663430"/>
              </a:xfrm>
              <a:custGeom>
                <a:avLst/>
                <a:gdLst/>
                <a:ahLst/>
                <a:cxnLst/>
                <a:rect r="r" b="b" t="t" l="l"/>
                <a:pathLst>
                  <a:path h="663430" w="623708">
                    <a:moveTo>
                      <a:pt x="132138" y="25593"/>
                    </a:moveTo>
                    <a:cubicBezTo>
                      <a:pt x="431858" y="373573"/>
                      <a:pt x="577908" y="492953"/>
                      <a:pt x="609658" y="546293"/>
                    </a:cubicBezTo>
                    <a:cubicBezTo>
                      <a:pt x="621088" y="566613"/>
                      <a:pt x="623628" y="576773"/>
                      <a:pt x="623628" y="592013"/>
                    </a:cubicBezTo>
                    <a:cubicBezTo>
                      <a:pt x="623628" y="605983"/>
                      <a:pt x="618548" y="623763"/>
                      <a:pt x="608388" y="636463"/>
                    </a:cubicBezTo>
                    <a:cubicBezTo>
                      <a:pt x="594418" y="649163"/>
                      <a:pt x="563938" y="663133"/>
                      <a:pt x="544888" y="663133"/>
                    </a:cubicBezTo>
                    <a:cubicBezTo>
                      <a:pt x="529648" y="663133"/>
                      <a:pt x="513138" y="656783"/>
                      <a:pt x="501708" y="645353"/>
                    </a:cubicBezTo>
                    <a:cubicBezTo>
                      <a:pt x="489008" y="631383"/>
                      <a:pt x="475038" y="600903"/>
                      <a:pt x="477578" y="580583"/>
                    </a:cubicBezTo>
                    <a:cubicBezTo>
                      <a:pt x="480118" y="560263"/>
                      <a:pt x="499168" y="533593"/>
                      <a:pt x="516948" y="524703"/>
                    </a:cubicBezTo>
                    <a:cubicBezTo>
                      <a:pt x="535998" y="515813"/>
                      <a:pt x="569018" y="515813"/>
                      <a:pt x="585528" y="525973"/>
                    </a:cubicBezTo>
                    <a:cubicBezTo>
                      <a:pt x="603308" y="536133"/>
                      <a:pt x="622358" y="564073"/>
                      <a:pt x="623628" y="583123"/>
                    </a:cubicBezTo>
                    <a:cubicBezTo>
                      <a:pt x="624898" y="603443"/>
                      <a:pt x="610928" y="633923"/>
                      <a:pt x="596958" y="646623"/>
                    </a:cubicBezTo>
                    <a:cubicBezTo>
                      <a:pt x="585528" y="658053"/>
                      <a:pt x="567748" y="663133"/>
                      <a:pt x="552508" y="663133"/>
                    </a:cubicBezTo>
                    <a:cubicBezTo>
                      <a:pt x="538538" y="664403"/>
                      <a:pt x="527108" y="661863"/>
                      <a:pt x="508058" y="650433"/>
                    </a:cubicBezTo>
                    <a:cubicBezTo>
                      <a:pt x="445828" y="612333"/>
                      <a:pt x="270568" y="409133"/>
                      <a:pt x="179128" y="306263"/>
                    </a:cubicBezTo>
                    <a:cubicBezTo>
                      <a:pt x="110548" y="227523"/>
                      <a:pt x="19108" y="136083"/>
                      <a:pt x="3868" y="92903"/>
                    </a:cubicBezTo>
                    <a:cubicBezTo>
                      <a:pt x="-2482" y="77663"/>
                      <a:pt x="58" y="68773"/>
                      <a:pt x="3868" y="57343"/>
                    </a:cubicBezTo>
                    <a:cubicBezTo>
                      <a:pt x="7678" y="42103"/>
                      <a:pt x="20378" y="23053"/>
                      <a:pt x="33078" y="12893"/>
                    </a:cubicBezTo>
                    <a:cubicBezTo>
                      <a:pt x="47048" y="4003"/>
                      <a:pt x="68638" y="-1077"/>
                      <a:pt x="85148" y="193"/>
                    </a:cubicBezTo>
                    <a:cubicBezTo>
                      <a:pt x="101658" y="2733"/>
                      <a:pt x="132138" y="25593"/>
                      <a:pt x="132138" y="25593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0" id="30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50800" y="50800"/>
                <a:ext cx="706120" cy="561573"/>
              </a:xfrm>
              <a:custGeom>
                <a:avLst/>
                <a:gdLst/>
                <a:ahLst/>
                <a:cxnLst/>
                <a:rect r="r" b="b" t="t" l="l"/>
                <a:pathLst>
                  <a:path h="561573" w="70612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32" id="32"/>
          <p:cNvGrpSpPr/>
          <p:nvPr/>
        </p:nvGrpSpPr>
        <p:grpSpPr>
          <a:xfrm rot="0">
            <a:off x="13331090" y="3986856"/>
            <a:ext cx="4280982" cy="1872752"/>
            <a:chOff x="0" y="0"/>
            <a:chExt cx="1127502" cy="493235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27502" cy="493235"/>
            </a:xfrm>
            <a:custGeom>
              <a:avLst/>
              <a:gdLst/>
              <a:ahLst/>
              <a:cxnLst/>
              <a:rect r="r" b="b" t="t" l="l"/>
              <a:pathLst>
                <a:path h="493235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46216"/>
                  </a:lnTo>
                  <a:cubicBezTo>
                    <a:pt x="1127502" y="458686"/>
                    <a:pt x="1122548" y="470645"/>
                    <a:pt x="1113730" y="479463"/>
                  </a:cubicBezTo>
                  <a:cubicBezTo>
                    <a:pt x="1104912" y="488281"/>
                    <a:pt x="1092952" y="493235"/>
                    <a:pt x="1080482" y="493235"/>
                  </a:cubicBezTo>
                  <a:lnTo>
                    <a:pt x="47020" y="493235"/>
                  </a:lnTo>
                  <a:cubicBezTo>
                    <a:pt x="34549" y="493235"/>
                    <a:pt x="22590" y="488281"/>
                    <a:pt x="13772" y="479463"/>
                  </a:cubicBezTo>
                  <a:cubicBezTo>
                    <a:pt x="4954" y="470645"/>
                    <a:pt x="0" y="458686"/>
                    <a:pt x="0" y="446216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1127502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13778184" y="3799551"/>
            <a:ext cx="338679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Language</a:t>
            </a:r>
          </a:p>
        </p:txBody>
      </p:sp>
      <p:grpSp>
        <p:nvGrpSpPr>
          <p:cNvPr name="Group 36" id="36"/>
          <p:cNvGrpSpPr/>
          <p:nvPr/>
        </p:nvGrpSpPr>
        <p:grpSpPr>
          <a:xfrm rot="-1424153">
            <a:off x="11951149" y="4692087"/>
            <a:ext cx="2273617" cy="899160"/>
            <a:chOff x="0" y="0"/>
            <a:chExt cx="3031490" cy="1198880"/>
          </a:xfrm>
        </p:grpSpPr>
        <p:grpSp>
          <p:nvGrpSpPr>
            <p:cNvPr name="Group 37" id="37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50609" y="32931"/>
                <a:ext cx="2899697" cy="206614"/>
              </a:xfrm>
              <a:custGeom>
                <a:avLst/>
                <a:gdLst/>
                <a:ahLst/>
                <a:cxnLst/>
                <a:rect r="r" b="b" t="t" l="l"/>
                <a:pathLst>
                  <a:path h="206614" w="2899697">
                    <a:moveTo>
                      <a:pt x="2828481" y="174079"/>
                    </a:moveTo>
                    <a:cubicBezTo>
                      <a:pt x="1634681" y="165189"/>
                      <a:pt x="297371" y="240119"/>
                      <a:pt x="85281" y="188049"/>
                    </a:cubicBezTo>
                    <a:cubicBezTo>
                      <a:pt x="43371" y="177889"/>
                      <a:pt x="28131" y="170269"/>
                      <a:pt x="15431" y="151219"/>
                    </a:cubicBezTo>
                    <a:cubicBezTo>
                      <a:pt x="2731" y="130899"/>
                      <a:pt x="-2349" y="92799"/>
                      <a:pt x="6541" y="71209"/>
                    </a:cubicBezTo>
                    <a:cubicBezTo>
                      <a:pt x="15431" y="49619"/>
                      <a:pt x="44641" y="25489"/>
                      <a:pt x="67501" y="20409"/>
                    </a:cubicBezTo>
                    <a:cubicBezTo>
                      <a:pt x="90361" y="15329"/>
                      <a:pt x="127191" y="25489"/>
                      <a:pt x="143701" y="40729"/>
                    </a:cubicBezTo>
                    <a:cubicBezTo>
                      <a:pt x="161481" y="57239"/>
                      <a:pt x="172911" y="94069"/>
                      <a:pt x="169101" y="116929"/>
                    </a:cubicBezTo>
                    <a:cubicBezTo>
                      <a:pt x="165291" y="139789"/>
                      <a:pt x="142431" y="170269"/>
                      <a:pt x="120841" y="180429"/>
                    </a:cubicBezTo>
                    <a:cubicBezTo>
                      <a:pt x="100521" y="190589"/>
                      <a:pt x="62421" y="188049"/>
                      <a:pt x="42101" y="175349"/>
                    </a:cubicBezTo>
                    <a:cubicBezTo>
                      <a:pt x="21781" y="163919"/>
                      <a:pt x="4001" y="129629"/>
                      <a:pt x="191" y="108039"/>
                    </a:cubicBezTo>
                    <a:cubicBezTo>
                      <a:pt x="-1079" y="88989"/>
                      <a:pt x="4001" y="69939"/>
                      <a:pt x="15431" y="54699"/>
                    </a:cubicBezTo>
                    <a:cubicBezTo>
                      <a:pt x="29401" y="38189"/>
                      <a:pt x="43371" y="28029"/>
                      <a:pt x="85281" y="17869"/>
                    </a:cubicBezTo>
                    <a:cubicBezTo>
                      <a:pt x="297371" y="-32931"/>
                      <a:pt x="1634681" y="40729"/>
                      <a:pt x="2137601" y="40729"/>
                    </a:cubicBezTo>
                    <a:cubicBezTo>
                      <a:pt x="2428431" y="39459"/>
                      <a:pt x="2733231" y="15329"/>
                      <a:pt x="2828481" y="31839"/>
                    </a:cubicBezTo>
                    <a:cubicBezTo>
                      <a:pt x="2853881" y="36919"/>
                      <a:pt x="2864041" y="39459"/>
                      <a:pt x="2875471" y="49619"/>
                    </a:cubicBezTo>
                    <a:cubicBezTo>
                      <a:pt x="2886901" y="59779"/>
                      <a:pt x="2898331" y="77559"/>
                      <a:pt x="2899601" y="94069"/>
                    </a:cubicBezTo>
                    <a:cubicBezTo>
                      <a:pt x="2900871" y="113119"/>
                      <a:pt x="2889441" y="143599"/>
                      <a:pt x="2875471" y="156299"/>
                    </a:cubicBezTo>
                    <a:cubicBezTo>
                      <a:pt x="2864041" y="167729"/>
                      <a:pt x="2828481" y="174079"/>
                      <a:pt x="2828481" y="174079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9" id="39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46932" y="50607"/>
                <a:ext cx="623708" cy="663430"/>
              </a:xfrm>
              <a:custGeom>
                <a:avLst/>
                <a:gdLst/>
                <a:ahLst/>
                <a:cxnLst/>
                <a:rect r="r" b="b" t="t" l="l"/>
                <a:pathLst>
                  <a:path h="663430" w="623708">
                    <a:moveTo>
                      <a:pt x="132138" y="25593"/>
                    </a:moveTo>
                    <a:cubicBezTo>
                      <a:pt x="431858" y="373573"/>
                      <a:pt x="577908" y="492953"/>
                      <a:pt x="609658" y="546293"/>
                    </a:cubicBezTo>
                    <a:cubicBezTo>
                      <a:pt x="621088" y="566613"/>
                      <a:pt x="623628" y="576773"/>
                      <a:pt x="623628" y="592013"/>
                    </a:cubicBezTo>
                    <a:cubicBezTo>
                      <a:pt x="623628" y="605983"/>
                      <a:pt x="618548" y="623763"/>
                      <a:pt x="608388" y="636463"/>
                    </a:cubicBezTo>
                    <a:cubicBezTo>
                      <a:pt x="594418" y="649163"/>
                      <a:pt x="563938" y="663133"/>
                      <a:pt x="544888" y="663133"/>
                    </a:cubicBezTo>
                    <a:cubicBezTo>
                      <a:pt x="529648" y="663133"/>
                      <a:pt x="513138" y="656783"/>
                      <a:pt x="501708" y="645353"/>
                    </a:cubicBezTo>
                    <a:cubicBezTo>
                      <a:pt x="489008" y="631383"/>
                      <a:pt x="475038" y="600903"/>
                      <a:pt x="477578" y="580583"/>
                    </a:cubicBezTo>
                    <a:cubicBezTo>
                      <a:pt x="480118" y="560263"/>
                      <a:pt x="499168" y="533593"/>
                      <a:pt x="516948" y="524703"/>
                    </a:cubicBezTo>
                    <a:cubicBezTo>
                      <a:pt x="535998" y="515813"/>
                      <a:pt x="569018" y="515813"/>
                      <a:pt x="585528" y="525973"/>
                    </a:cubicBezTo>
                    <a:cubicBezTo>
                      <a:pt x="603308" y="536133"/>
                      <a:pt x="622358" y="564073"/>
                      <a:pt x="623628" y="583123"/>
                    </a:cubicBezTo>
                    <a:cubicBezTo>
                      <a:pt x="624898" y="603443"/>
                      <a:pt x="610928" y="633923"/>
                      <a:pt x="596958" y="646623"/>
                    </a:cubicBezTo>
                    <a:cubicBezTo>
                      <a:pt x="585528" y="658053"/>
                      <a:pt x="567748" y="663133"/>
                      <a:pt x="552508" y="663133"/>
                    </a:cubicBezTo>
                    <a:cubicBezTo>
                      <a:pt x="538538" y="664403"/>
                      <a:pt x="527108" y="661863"/>
                      <a:pt x="508058" y="650433"/>
                    </a:cubicBezTo>
                    <a:cubicBezTo>
                      <a:pt x="445828" y="612333"/>
                      <a:pt x="270568" y="409133"/>
                      <a:pt x="179128" y="306263"/>
                    </a:cubicBezTo>
                    <a:cubicBezTo>
                      <a:pt x="110548" y="227523"/>
                      <a:pt x="19108" y="136083"/>
                      <a:pt x="3868" y="92903"/>
                    </a:cubicBezTo>
                    <a:cubicBezTo>
                      <a:pt x="-2482" y="77663"/>
                      <a:pt x="58" y="68773"/>
                      <a:pt x="3868" y="57343"/>
                    </a:cubicBezTo>
                    <a:cubicBezTo>
                      <a:pt x="7678" y="42103"/>
                      <a:pt x="20378" y="23053"/>
                      <a:pt x="33078" y="12893"/>
                    </a:cubicBezTo>
                    <a:cubicBezTo>
                      <a:pt x="47048" y="4003"/>
                      <a:pt x="68638" y="-1077"/>
                      <a:pt x="85148" y="193"/>
                    </a:cubicBezTo>
                    <a:cubicBezTo>
                      <a:pt x="101658" y="2733"/>
                      <a:pt x="132138" y="25593"/>
                      <a:pt x="132138" y="25593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1" id="41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50800" y="50800"/>
                <a:ext cx="706120" cy="561573"/>
              </a:xfrm>
              <a:custGeom>
                <a:avLst/>
                <a:gdLst/>
                <a:ahLst/>
                <a:cxnLst/>
                <a:rect r="r" b="b" t="t" l="l"/>
                <a:pathLst>
                  <a:path h="561573" w="70612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43" id="43"/>
          <p:cNvGrpSpPr/>
          <p:nvPr/>
        </p:nvGrpSpPr>
        <p:grpSpPr>
          <a:xfrm rot="5400000">
            <a:off x="8134116" y="6698036"/>
            <a:ext cx="2273617" cy="899160"/>
            <a:chOff x="0" y="0"/>
            <a:chExt cx="3031490" cy="1198880"/>
          </a:xfrm>
        </p:grpSpPr>
        <p:grpSp>
          <p:nvGrpSpPr>
            <p:cNvPr name="Group 44" id="44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50609" y="32931"/>
                <a:ext cx="2899697" cy="206614"/>
              </a:xfrm>
              <a:custGeom>
                <a:avLst/>
                <a:gdLst/>
                <a:ahLst/>
                <a:cxnLst/>
                <a:rect r="r" b="b" t="t" l="l"/>
                <a:pathLst>
                  <a:path h="206614" w="2899697">
                    <a:moveTo>
                      <a:pt x="2828481" y="174079"/>
                    </a:moveTo>
                    <a:cubicBezTo>
                      <a:pt x="1634681" y="165189"/>
                      <a:pt x="297371" y="240119"/>
                      <a:pt x="85281" y="188049"/>
                    </a:cubicBezTo>
                    <a:cubicBezTo>
                      <a:pt x="43371" y="177889"/>
                      <a:pt x="28131" y="170269"/>
                      <a:pt x="15431" y="151219"/>
                    </a:cubicBezTo>
                    <a:cubicBezTo>
                      <a:pt x="2731" y="130899"/>
                      <a:pt x="-2349" y="92799"/>
                      <a:pt x="6541" y="71209"/>
                    </a:cubicBezTo>
                    <a:cubicBezTo>
                      <a:pt x="15431" y="49619"/>
                      <a:pt x="44641" y="25489"/>
                      <a:pt x="67501" y="20409"/>
                    </a:cubicBezTo>
                    <a:cubicBezTo>
                      <a:pt x="90361" y="15329"/>
                      <a:pt x="127191" y="25489"/>
                      <a:pt x="143701" y="40729"/>
                    </a:cubicBezTo>
                    <a:cubicBezTo>
                      <a:pt x="161481" y="57239"/>
                      <a:pt x="172911" y="94069"/>
                      <a:pt x="169101" y="116929"/>
                    </a:cubicBezTo>
                    <a:cubicBezTo>
                      <a:pt x="165291" y="139789"/>
                      <a:pt x="142431" y="170269"/>
                      <a:pt x="120841" y="180429"/>
                    </a:cubicBezTo>
                    <a:cubicBezTo>
                      <a:pt x="100521" y="190589"/>
                      <a:pt x="62421" y="188049"/>
                      <a:pt x="42101" y="175349"/>
                    </a:cubicBezTo>
                    <a:cubicBezTo>
                      <a:pt x="21781" y="163919"/>
                      <a:pt x="4001" y="129629"/>
                      <a:pt x="191" y="108039"/>
                    </a:cubicBezTo>
                    <a:cubicBezTo>
                      <a:pt x="-1079" y="88989"/>
                      <a:pt x="4001" y="69939"/>
                      <a:pt x="15431" y="54699"/>
                    </a:cubicBezTo>
                    <a:cubicBezTo>
                      <a:pt x="29401" y="38189"/>
                      <a:pt x="43371" y="28029"/>
                      <a:pt x="85281" y="17869"/>
                    </a:cubicBezTo>
                    <a:cubicBezTo>
                      <a:pt x="297371" y="-32931"/>
                      <a:pt x="1634681" y="40729"/>
                      <a:pt x="2137601" y="40729"/>
                    </a:cubicBezTo>
                    <a:cubicBezTo>
                      <a:pt x="2428431" y="39459"/>
                      <a:pt x="2733231" y="15329"/>
                      <a:pt x="2828481" y="31839"/>
                    </a:cubicBezTo>
                    <a:cubicBezTo>
                      <a:pt x="2853881" y="36919"/>
                      <a:pt x="2864041" y="39459"/>
                      <a:pt x="2875471" y="49619"/>
                    </a:cubicBezTo>
                    <a:cubicBezTo>
                      <a:pt x="2886901" y="59779"/>
                      <a:pt x="2898331" y="77559"/>
                      <a:pt x="2899601" y="94069"/>
                    </a:cubicBezTo>
                    <a:cubicBezTo>
                      <a:pt x="2900871" y="113119"/>
                      <a:pt x="2889441" y="143599"/>
                      <a:pt x="2875471" y="156299"/>
                    </a:cubicBezTo>
                    <a:cubicBezTo>
                      <a:pt x="2864041" y="167729"/>
                      <a:pt x="2828481" y="174079"/>
                      <a:pt x="2828481" y="174079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6" id="46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46932" y="50607"/>
                <a:ext cx="623708" cy="663430"/>
              </a:xfrm>
              <a:custGeom>
                <a:avLst/>
                <a:gdLst/>
                <a:ahLst/>
                <a:cxnLst/>
                <a:rect r="r" b="b" t="t" l="l"/>
                <a:pathLst>
                  <a:path h="663430" w="623708">
                    <a:moveTo>
                      <a:pt x="132138" y="25593"/>
                    </a:moveTo>
                    <a:cubicBezTo>
                      <a:pt x="431858" y="373573"/>
                      <a:pt x="577908" y="492953"/>
                      <a:pt x="609658" y="546293"/>
                    </a:cubicBezTo>
                    <a:cubicBezTo>
                      <a:pt x="621088" y="566613"/>
                      <a:pt x="623628" y="576773"/>
                      <a:pt x="623628" y="592013"/>
                    </a:cubicBezTo>
                    <a:cubicBezTo>
                      <a:pt x="623628" y="605983"/>
                      <a:pt x="618548" y="623763"/>
                      <a:pt x="608388" y="636463"/>
                    </a:cubicBezTo>
                    <a:cubicBezTo>
                      <a:pt x="594418" y="649163"/>
                      <a:pt x="563938" y="663133"/>
                      <a:pt x="544888" y="663133"/>
                    </a:cubicBezTo>
                    <a:cubicBezTo>
                      <a:pt x="529648" y="663133"/>
                      <a:pt x="513138" y="656783"/>
                      <a:pt x="501708" y="645353"/>
                    </a:cubicBezTo>
                    <a:cubicBezTo>
                      <a:pt x="489008" y="631383"/>
                      <a:pt x="475038" y="600903"/>
                      <a:pt x="477578" y="580583"/>
                    </a:cubicBezTo>
                    <a:cubicBezTo>
                      <a:pt x="480118" y="560263"/>
                      <a:pt x="499168" y="533593"/>
                      <a:pt x="516948" y="524703"/>
                    </a:cubicBezTo>
                    <a:cubicBezTo>
                      <a:pt x="535998" y="515813"/>
                      <a:pt x="569018" y="515813"/>
                      <a:pt x="585528" y="525973"/>
                    </a:cubicBezTo>
                    <a:cubicBezTo>
                      <a:pt x="603308" y="536133"/>
                      <a:pt x="622358" y="564073"/>
                      <a:pt x="623628" y="583123"/>
                    </a:cubicBezTo>
                    <a:cubicBezTo>
                      <a:pt x="624898" y="603443"/>
                      <a:pt x="610928" y="633923"/>
                      <a:pt x="596958" y="646623"/>
                    </a:cubicBezTo>
                    <a:cubicBezTo>
                      <a:pt x="585528" y="658053"/>
                      <a:pt x="567748" y="663133"/>
                      <a:pt x="552508" y="663133"/>
                    </a:cubicBezTo>
                    <a:cubicBezTo>
                      <a:pt x="538538" y="664403"/>
                      <a:pt x="527108" y="661863"/>
                      <a:pt x="508058" y="650433"/>
                    </a:cubicBezTo>
                    <a:cubicBezTo>
                      <a:pt x="445828" y="612333"/>
                      <a:pt x="270568" y="409133"/>
                      <a:pt x="179128" y="306263"/>
                    </a:cubicBezTo>
                    <a:cubicBezTo>
                      <a:pt x="110548" y="227523"/>
                      <a:pt x="19108" y="136083"/>
                      <a:pt x="3868" y="92903"/>
                    </a:cubicBezTo>
                    <a:cubicBezTo>
                      <a:pt x="-2482" y="77663"/>
                      <a:pt x="58" y="68773"/>
                      <a:pt x="3868" y="57343"/>
                    </a:cubicBezTo>
                    <a:cubicBezTo>
                      <a:pt x="7678" y="42103"/>
                      <a:pt x="20378" y="23053"/>
                      <a:pt x="33078" y="12893"/>
                    </a:cubicBezTo>
                    <a:cubicBezTo>
                      <a:pt x="47048" y="4003"/>
                      <a:pt x="68638" y="-1077"/>
                      <a:pt x="85148" y="193"/>
                    </a:cubicBezTo>
                    <a:cubicBezTo>
                      <a:pt x="101658" y="2733"/>
                      <a:pt x="132138" y="25593"/>
                      <a:pt x="132138" y="25593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8" id="48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50800" y="50800"/>
                <a:ext cx="706120" cy="561573"/>
              </a:xfrm>
              <a:custGeom>
                <a:avLst/>
                <a:gdLst/>
                <a:ahLst/>
                <a:cxnLst/>
                <a:rect r="r" b="b" t="t" l="l"/>
                <a:pathLst>
                  <a:path h="561573" w="70612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50" id="50"/>
          <p:cNvSpPr txBox="true"/>
          <p:nvPr/>
        </p:nvSpPr>
        <p:spPr>
          <a:xfrm rot="0">
            <a:off x="2245238" y="1392866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2474968" y="5817918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204572" y="787980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5100239" y="2453938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4607680" y="8336699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5922193" y="718891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5</a:t>
            </a:r>
          </a:p>
        </p:txBody>
      </p:sp>
      <p:grpSp>
        <p:nvGrpSpPr>
          <p:cNvPr name="Group 56" id="56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9" id="59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0" id="6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Type it myself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581606" y="2563245"/>
            <a:ext cx="7610385" cy="3595990"/>
            <a:chOff x="0" y="0"/>
            <a:chExt cx="2004381" cy="9470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04381" cy="947092"/>
            </a:xfrm>
            <a:custGeom>
              <a:avLst/>
              <a:gdLst/>
              <a:ahLst/>
              <a:cxnLst/>
              <a:rect r="r" b="b" t="t" l="l"/>
              <a:pathLst>
                <a:path h="947092" w="2004381">
                  <a:moveTo>
                    <a:pt x="26449" y="0"/>
                  </a:moveTo>
                  <a:lnTo>
                    <a:pt x="1977932" y="0"/>
                  </a:lnTo>
                  <a:cubicBezTo>
                    <a:pt x="1992540" y="0"/>
                    <a:pt x="2004381" y="11842"/>
                    <a:pt x="2004381" y="26449"/>
                  </a:cubicBezTo>
                  <a:lnTo>
                    <a:pt x="2004381" y="920643"/>
                  </a:lnTo>
                  <a:cubicBezTo>
                    <a:pt x="2004381" y="927658"/>
                    <a:pt x="2001595" y="934385"/>
                    <a:pt x="1996635" y="939345"/>
                  </a:cubicBezTo>
                  <a:cubicBezTo>
                    <a:pt x="1991674" y="944305"/>
                    <a:pt x="1984947" y="947092"/>
                    <a:pt x="1977932" y="947092"/>
                  </a:cubicBezTo>
                  <a:lnTo>
                    <a:pt x="26449" y="947092"/>
                  </a:lnTo>
                  <a:cubicBezTo>
                    <a:pt x="19435" y="947092"/>
                    <a:pt x="12707" y="944305"/>
                    <a:pt x="7747" y="939345"/>
                  </a:cubicBezTo>
                  <a:cubicBezTo>
                    <a:pt x="2787" y="934385"/>
                    <a:pt x="0" y="927658"/>
                    <a:pt x="0" y="920643"/>
                  </a:cubicBezTo>
                  <a:lnTo>
                    <a:pt x="0" y="26449"/>
                  </a:lnTo>
                  <a:cubicBezTo>
                    <a:pt x="0" y="19435"/>
                    <a:pt x="2787" y="12707"/>
                    <a:pt x="7747" y="7747"/>
                  </a:cubicBezTo>
                  <a:cubicBezTo>
                    <a:pt x="12707" y="2787"/>
                    <a:pt x="19435" y="0"/>
                    <a:pt x="2644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004381" cy="985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913965" y="2541471"/>
            <a:ext cx="6458312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int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11 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ges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1994" y="1817758"/>
            <a:ext cx="8945843" cy="6578384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13564915" y="3934238"/>
            <a:ext cx="2947988" cy="422910"/>
            <a:chOff x="0" y="0"/>
            <a:chExt cx="3930650" cy="5638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33020" y="-99844"/>
              <a:ext cx="3915275" cy="757613"/>
            </a:xfrm>
            <a:custGeom>
              <a:avLst/>
              <a:gdLst/>
              <a:ahLst/>
              <a:cxnLst/>
              <a:rect r="r" b="b" t="t" l="l"/>
              <a:pathLst>
                <a:path h="757613" w="3915275">
                  <a:moveTo>
                    <a:pt x="83820" y="150644"/>
                  </a:moveTo>
                  <a:cubicBezTo>
                    <a:pt x="3746500" y="156994"/>
                    <a:pt x="3764280" y="164614"/>
                    <a:pt x="3792220" y="176044"/>
                  </a:cubicBezTo>
                  <a:cubicBezTo>
                    <a:pt x="3811270" y="184934"/>
                    <a:pt x="3822700" y="192554"/>
                    <a:pt x="3837940" y="207794"/>
                  </a:cubicBezTo>
                  <a:cubicBezTo>
                    <a:pt x="3858260" y="228114"/>
                    <a:pt x="3887470" y="270024"/>
                    <a:pt x="3900170" y="297964"/>
                  </a:cubicBezTo>
                  <a:cubicBezTo>
                    <a:pt x="3907790" y="317014"/>
                    <a:pt x="3910330" y="333524"/>
                    <a:pt x="3912870" y="351304"/>
                  </a:cubicBezTo>
                  <a:cubicBezTo>
                    <a:pt x="3915410" y="369084"/>
                    <a:pt x="3916680" y="385594"/>
                    <a:pt x="3912870" y="405914"/>
                  </a:cubicBezTo>
                  <a:cubicBezTo>
                    <a:pt x="3907790" y="435124"/>
                    <a:pt x="3893820" y="479574"/>
                    <a:pt x="3873500" y="508784"/>
                  </a:cubicBezTo>
                  <a:cubicBezTo>
                    <a:pt x="3854450" y="537994"/>
                    <a:pt x="3823970" y="564664"/>
                    <a:pt x="3792220" y="581174"/>
                  </a:cubicBezTo>
                  <a:cubicBezTo>
                    <a:pt x="3760470" y="597684"/>
                    <a:pt x="3746500" y="600224"/>
                    <a:pt x="3685540" y="607844"/>
                  </a:cubicBezTo>
                  <a:cubicBezTo>
                    <a:pt x="3335020" y="649754"/>
                    <a:pt x="400050" y="922804"/>
                    <a:pt x="83820" y="607844"/>
                  </a:cubicBezTo>
                  <a:cubicBezTo>
                    <a:pt x="-27940" y="494814"/>
                    <a:pt x="-27940" y="262404"/>
                    <a:pt x="83820" y="150644"/>
                  </a:cubicBezTo>
                  <a:cubicBezTo>
                    <a:pt x="400050" y="-165586"/>
                    <a:pt x="3335020" y="107464"/>
                    <a:pt x="3685540" y="150644"/>
                  </a:cubicBezTo>
                  <a:cubicBezTo>
                    <a:pt x="3746500" y="156994"/>
                    <a:pt x="3760470" y="159534"/>
                    <a:pt x="3792220" y="176044"/>
                  </a:cubicBezTo>
                  <a:cubicBezTo>
                    <a:pt x="3823970" y="192554"/>
                    <a:pt x="3854450" y="219224"/>
                    <a:pt x="3873500" y="248434"/>
                  </a:cubicBezTo>
                  <a:cubicBezTo>
                    <a:pt x="3893820" y="277644"/>
                    <a:pt x="3907790" y="322094"/>
                    <a:pt x="3912870" y="351304"/>
                  </a:cubicBezTo>
                  <a:cubicBezTo>
                    <a:pt x="3916680" y="371624"/>
                    <a:pt x="3915410" y="388134"/>
                    <a:pt x="3912870" y="405914"/>
                  </a:cubicBezTo>
                  <a:cubicBezTo>
                    <a:pt x="3910330" y="424964"/>
                    <a:pt x="3907790" y="440204"/>
                    <a:pt x="3900170" y="459254"/>
                  </a:cubicBezTo>
                  <a:cubicBezTo>
                    <a:pt x="3887470" y="487194"/>
                    <a:pt x="3863340" y="526564"/>
                    <a:pt x="3837940" y="549424"/>
                  </a:cubicBezTo>
                  <a:cubicBezTo>
                    <a:pt x="3811270" y="573554"/>
                    <a:pt x="3769360" y="591334"/>
                    <a:pt x="3740150" y="600224"/>
                  </a:cubicBezTo>
                  <a:cubicBezTo>
                    <a:pt x="3719830" y="606574"/>
                    <a:pt x="3718560" y="605304"/>
                    <a:pt x="3685540" y="607844"/>
                  </a:cubicBezTo>
                  <a:cubicBezTo>
                    <a:pt x="3422650" y="623084"/>
                    <a:pt x="401320" y="927884"/>
                    <a:pt x="83820" y="611654"/>
                  </a:cubicBezTo>
                  <a:cubicBezTo>
                    <a:pt x="-29210" y="498624"/>
                    <a:pt x="83820" y="150644"/>
                    <a:pt x="83820" y="150644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-10800000">
            <a:off x="8007191" y="4684040"/>
            <a:ext cx="2273617" cy="899160"/>
            <a:chOff x="0" y="0"/>
            <a:chExt cx="3031490" cy="1198880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50609" y="32931"/>
                <a:ext cx="2899697" cy="206614"/>
              </a:xfrm>
              <a:custGeom>
                <a:avLst/>
                <a:gdLst/>
                <a:ahLst/>
                <a:cxnLst/>
                <a:rect r="r" b="b" t="t" l="l"/>
                <a:pathLst>
                  <a:path h="206614" w="2899697">
                    <a:moveTo>
                      <a:pt x="2828481" y="174079"/>
                    </a:moveTo>
                    <a:cubicBezTo>
                      <a:pt x="1634681" y="165189"/>
                      <a:pt x="297371" y="240119"/>
                      <a:pt x="85281" y="188049"/>
                    </a:cubicBezTo>
                    <a:cubicBezTo>
                      <a:pt x="43371" y="177889"/>
                      <a:pt x="28131" y="170269"/>
                      <a:pt x="15431" y="151219"/>
                    </a:cubicBezTo>
                    <a:cubicBezTo>
                      <a:pt x="2731" y="130899"/>
                      <a:pt x="-2349" y="92799"/>
                      <a:pt x="6541" y="71209"/>
                    </a:cubicBezTo>
                    <a:cubicBezTo>
                      <a:pt x="15431" y="49619"/>
                      <a:pt x="44641" y="25489"/>
                      <a:pt x="67501" y="20409"/>
                    </a:cubicBezTo>
                    <a:cubicBezTo>
                      <a:pt x="90361" y="15329"/>
                      <a:pt x="127191" y="25489"/>
                      <a:pt x="143701" y="40729"/>
                    </a:cubicBezTo>
                    <a:cubicBezTo>
                      <a:pt x="161481" y="57239"/>
                      <a:pt x="172911" y="94069"/>
                      <a:pt x="169101" y="116929"/>
                    </a:cubicBezTo>
                    <a:cubicBezTo>
                      <a:pt x="165291" y="139789"/>
                      <a:pt x="142431" y="170269"/>
                      <a:pt x="120841" y="180429"/>
                    </a:cubicBezTo>
                    <a:cubicBezTo>
                      <a:pt x="100521" y="190589"/>
                      <a:pt x="62421" y="188049"/>
                      <a:pt x="42101" y="175349"/>
                    </a:cubicBezTo>
                    <a:cubicBezTo>
                      <a:pt x="21781" y="163919"/>
                      <a:pt x="4001" y="129629"/>
                      <a:pt x="191" y="108039"/>
                    </a:cubicBezTo>
                    <a:cubicBezTo>
                      <a:pt x="-1079" y="88989"/>
                      <a:pt x="4001" y="69939"/>
                      <a:pt x="15431" y="54699"/>
                    </a:cubicBezTo>
                    <a:cubicBezTo>
                      <a:pt x="29401" y="38189"/>
                      <a:pt x="43371" y="28029"/>
                      <a:pt x="85281" y="17869"/>
                    </a:cubicBezTo>
                    <a:cubicBezTo>
                      <a:pt x="297371" y="-32931"/>
                      <a:pt x="1634681" y="40729"/>
                      <a:pt x="2137601" y="40729"/>
                    </a:cubicBezTo>
                    <a:cubicBezTo>
                      <a:pt x="2428431" y="39459"/>
                      <a:pt x="2733231" y="15329"/>
                      <a:pt x="2828481" y="31839"/>
                    </a:cubicBezTo>
                    <a:cubicBezTo>
                      <a:pt x="2853881" y="36919"/>
                      <a:pt x="2864041" y="39459"/>
                      <a:pt x="2875471" y="49619"/>
                    </a:cubicBezTo>
                    <a:cubicBezTo>
                      <a:pt x="2886901" y="59779"/>
                      <a:pt x="2898331" y="77559"/>
                      <a:pt x="2899601" y="94069"/>
                    </a:cubicBezTo>
                    <a:cubicBezTo>
                      <a:pt x="2900871" y="113119"/>
                      <a:pt x="2889441" y="143599"/>
                      <a:pt x="2875471" y="156299"/>
                    </a:cubicBezTo>
                    <a:cubicBezTo>
                      <a:pt x="2864041" y="167729"/>
                      <a:pt x="2828481" y="174079"/>
                      <a:pt x="2828481" y="174079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3" id="13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46932" y="50607"/>
                <a:ext cx="623708" cy="663430"/>
              </a:xfrm>
              <a:custGeom>
                <a:avLst/>
                <a:gdLst/>
                <a:ahLst/>
                <a:cxnLst/>
                <a:rect r="r" b="b" t="t" l="l"/>
                <a:pathLst>
                  <a:path h="663430" w="623708">
                    <a:moveTo>
                      <a:pt x="132138" y="25593"/>
                    </a:moveTo>
                    <a:cubicBezTo>
                      <a:pt x="431858" y="373573"/>
                      <a:pt x="577908" y="492953"/>
                      <a:pt x="609658" y="546293"/>
                    </a:cubicBezTo>
                    <a:cubicBezTo>
                      <a:pt x="621088" y="566613"/>
                      <a:pt x="623628" y="576773"/>
                      <a:pt x="623628" y="592013"/>
                    </a:cubicBezTo>
                    <a:cubicBezTo>
                      <a:pt x="623628" y="605983"/>
                      <a:pt x="618548" y="623763"/>
                      <a:pt x="608388" y="636463"/>
                    </a:cubicBezTo>
                    <a:cubicBezTo>
                      <a:pt x="594418" y="649163"/>
                      <a:pt x="563938" y="663133"/>
                      <a:pt x="544888" y="663133"/>
                    </a:cubicBezTo>
                    <a:cubicBezTo>
                      <a:pt x="529648" y="663133"/>
                      <a:pt x="513138" y="656783"/>
                      <a:pt x="501708" y="645353"/>
                    </a:cubicBezTo>
                    <a:cubicBezTo>
                      <a:pt x="489008" y="631383"/>
                      <a:pt x="475038" y="600903"/>
                      <a:pt x="477578" y="580583"/>
                    </a:cubicBezTo>
                    <a:cubicBezTo>
                      <a:pt x="480118" y="560263"/>
                      <a:pt x="499168" y="533593"/>
                      <a:pt x="516948" y="524703"/>
                    </a:cubicBezTo>
                    <a:cubicBezTo>
                      <a:pt x="535998" y="515813"/>
                      <a:pt x="569018" y="515813"/>
                      <a:pt x="585528" y="525973"/>
                    </a:cubicBezTo>
                    <a:cubicBezTo>
                      <a:pt x="603308" y="536133"/>
                      <a:pt x="622358" y="564073"/>
                      <a:pt x="623628" y="583123"/>
                    </a:cubicBezTo>
                    <a:cubicBezTo>
                      <a:pt x="624898" y="603443"/>
                      <a:pt x="610928" y="633923"/>
                      <a:pt x="596958" y="646623"/>
                    </a:cubicBezTo>
                    <a:cubicBezTo>
                      <a:pt x="585528" y="658053"/>
                      <a:pt x="567748" y="663133"/>
                      <a:pt x="552508" y="663133"/>
                    </a:cubicBezTo>
                    <a:cubicBezTo>
                      <a:pt x="538538" y="664403"/>
                      <a:pt x="527108" y="661863"/>
                      <a:pt x="508058" y="650433"/>
                    </a:cubicBezTo>
                    <a:cubicBezTo>
                      <a:pt x="445828" y="612333"/>
                      <a:pt x="270568" y="409133"/>
                      <a:pt x="179128" y="306263"/>
                    </a:cubicBezTo>
                    <a:cubicBezTo>
                      <a:pt x="110548" y="227523"/>
                      <a:pt x="19108" y="136083"/>
                      <a:pt x="3868" y="92903"/>
                    </a:cubicBezTo>
                    <a:cubicBezTo>
                      <a:pt x="-2482" y="77663"/>
                      <a:pt x="58" y="68773"/>
                      <a:pt x="3868" y="57343"/>
                    </a:cubicBezTo>
                    <a:cubicBezTo>
                      <a:pt x="7678" y="42103"/>
                      <a:pt x="20378" y="23053"/>
                      <a:pt x="33078" y="12893"/>
                    </a:cubicBezTo>
                    <a:cubicBezTo>
                      <a:pt x="47048" y="4003"/>
                      <a:pt x="68638" y="-1077"/>
                      <a:pt x="85148" y="193"/>
                    </a:cubicBezTo>
                    <a:cubicBezTo>
                      <a:pt x="101658" y="2733"/>
                      <a:pt x="132138" y="25593"/>
                      <a:pt x="132138" y="25593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5" id="15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50800" y="50800"/>
                <a:ext cx="706120" cy="561573"/>
              </a:xfrm>
              <a:custGeom>
                <a:avLst/>
                <a:gdLst/>
                <a:ahLst/>
                <a:cxnLst/>
                <a:rect r="r" b="b" t="t" l="l"/>
                <a:pathLst>
                  <a:path h="561573" w="70612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17" id="17"/>
          <p:cNvSpPr txBox="true"/>
          <p:nvPr/>
        </p:nvSpPr>
        <p:spPr>
          <a:xfrm rot="0">
            <a:off x="1028700" y="4100616"/>
            <a:ext cx="6458312" cy="1651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3213" b="true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Remember:</a:t>
            </a:r>
          </a:p>
          <a:p>
            <a:pPr algn="l">
              <a:lnSpc>
                <a:spcPts val="4499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Beginning → Build-up → BIG moment → Fixing it → Ending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581606" y="6394109"/>
            <a:ext cx="7610385" cy="1131420"/>
            <a:chOff x="0" y="0"/>
            <a:chExt cx="2004381" cy="29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04381" cy="297987"/>
            </a:xfrm>
            <a:custGeom>
              <a:avLst/>
              <a:gdLst/>
              <a:ahLst/>
              <a:cxnLst/>
              <a:rect r="r" b="b" t="t" l="l"/>
              <a:pathLst>
                <a:path h="297987" w="2004381">
                  <a:moveTo>
                    <a:pt x="26449" y="0"/>
                  </a:moveTo>
                  <a:lnTo>
                    <a:pt x="1977932" y="0"/>
                  </a:lnTo>
                  <a:cubicBezTo>
                    <a:pt x="1992540" y="0"/>
                    <a:pt x="2004381" y="11842"/>
                    <a:pt x="2004381" y="26449"/>
                  </a:cubicBezTo>
                  <a:lnTo>
                    <a:pt x="2004381" y="271538"/>
                  </a:lnTo>
                  <a:cubicBezTo>
                    <a:pt x="2004381" y="278553"/>
                    <a:pt x="2001595" y="285280"/>
                    <a:pt x="1996635" y="290240"/>
                  </a:cubicBezTo>
                  <a:cubicBezTo>
                    <a:pt x="1991674" y="295200"/>
                    <a:pt x="1984947" y="297987"/>
                    <a:pt x="1977932" y="297987"/>
                  </a:cubicBezTo>
                  <a:lnTo>
                    <a:pt x="26449" y="297987"/>
                  </a:lnTo>
                  <a:cubicBezTo>
                    <a:pt x="19435" y="297987"/>
                    <a:pt x="12707" y="295200"/>
                    <a:pt x="7747" y="290240"/>
                  </a:cubicBezTo>
                  <a:cubicBezTo>
                    <a:pt x="2787" y="285280"/>
                    <a:pt x="0" y="278553"/>
                    <a:pt x="0" y="271538"/>
                  </a:cubicBezTo>
                  <a:lnTo>
                    <a:pt x="0" y="26449"/>
                  </a:lnTo>
                  <a:cubicBezTo>
                    <a:pt x="0" y="19435"/>
                    <a:pt x="2787" y="12707"/>
                    <a:pt x="7747" y="7747"/>
                  </a:cubicBezTo>
                  <a:cubicBezTo>
                    <a:pt x="12707" y="2787"/>
                    <a:pt x="19435" y="0"/>
                    <a:pt x="2644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004381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028700" y="6646421"/>
            <a:ext cx="6978491" cy="527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2–3 linking words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920639" y="7699672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822230" y="748407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264506" y="240132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1994" y="1817758"/>
            <a:ext cx="8945843" cy="6578384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-10800000">
            <a:off x="7055183" y="3035078"/>
            <a:ext cx="2273617" cy="899160"/>
            <a:chOff x="0" y="0"/>
            <a:chExt cx="3031490" cy="119888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50609" y="32931"/>
                <a:ext cx="2899697" cy="206614"/>
              </a:xfrm>
              <a:custGeom>
                <a:avLst/>
                <a:gdLst/>
                <a:ahLst/>
                <a:cxnLst/>
                <a:rect r="r" b="b" t="t" l="l"/>
                <a:pathLst>
                  <a:path h="206614" w="2899697">
                    <a:moveTo>
                      <a:pt x="2828481" y="174079"/>
                    </a:moveTo>
                    <a:cubicBezTo>
                      <a:pt x="1634681" y="165189"/>
                      <a:pt x="297371" y="240119"/>
                      <a:pt x="85281" y="188049"/>
                    </a:cubicBezTo>
                    <a:cubicBezTo>
                      <a:pt x="43371" y="177889"/>
                      <a:pt x="28131" y="170269"/>
                      <a:pt x="15431" y="151219"/>
                    </a:cubicBezTo>
                    <a:cubicBezTo>
                      <a:pt x="2731" y="130899"/>
                      <a:pt x="-2349" y="92799"/>
                      <a:pt x="6541" y="71209"/>
                    </a:cubicBezTo>
                    <a:cubicBezTo>
                      <a:pt x="15431" y="49619"/>
                      <a:pt x="44641" y="25489"/>
                      <a:pt x="67501" y="20409"/>
                    </a:cubicBezTo>
                    <a:cubicBezTo>
                      <a:pt x="90361" y="15329"/>
                      <a:pt x="127191" y="25489"/>
                      <a:pt x="143701" y="40729"/>
                    </a:cubicBezTo>
                    <a:cubicBezTo>
                      <a:pt x="161481" y="57239"/>
                      <a:pt x="172911" y="94069"/>
                      <a:pt x="169101" y="116929"/>
                    </a:cubicBezTo>
                    <a:cubicBezTo>
                      <a:pt x="165291" y="139789"/>
                      <a:pt x="142431" y="170269"/>
                      <a:pt x="120841" y="180429"/>
                    </a:cubicBezTo>
                    <a:cubicBezTo>
                      <a:pt x="100521" y="190589"/>
                      <a:pt x="62421" y="188049"/>
                      <a:pt x="42101" y="175349"/>
                    </a:cubicBezTo>
                    <a:cubicBezTo>
                      <a:pt x="21781" y="163919"/>
                      <a:pt x="4001" y="129629"/>
                      <a:pt x="191" y="108039"/>
                    </a:cubicBezTo>
                    <a:cubicBezTo>
                      <a:pt x="-1079" y="88989"/>
                      <a:pt x="4001" y="69939"/>
                      <a:pt x="15431" y="54699"/>
                    </a:cubicBezTo>
                    <a:cubicBezTo>
                      <a:pt x="29401" y="38189"/>
                      <a:pt x="43371" y="28029"/>
                      <a:pt x="85281" y="17869"/>
                    </a:cubicBezTo>
                    <a:cubicBezTo>
                      <a:pt x="297371" y="-32931"/>
                      <a:pt x="1634681" y="40729"/>
                      <a:pt x="2137601" y="40729"/>
                    </a:cubicBezTo>
                    <a:cubicBezTo>
                      <a:pt x="2428431" y="39459"/>
                      <a:pt x="2733231" y="15329"/>
                      <a:pt x="2828481" y="31839"/>
                    </a:cubicBezTo>
                    <a:cubicBezTo>
                      <a:pt x="2853881" y="36919"/>
                      <a:pt x="2864041" y="39459"/>
                      <a:pt x="2875471" y="49619"/>
                    </a:cubicBezTo>
                    <a:cubicBezTo>
                      <a:pt x="2886901" y="59779"/>
                      <a:pt x="2898331" y="77559"/>
                      <a:pt x="2899601" y="94069"/>
                    </a:cubicBezTo>
                    <a:cubicBezTo>
                      <a:pt x="2900871" y="113119"/>
                      <a:pt x="2889441" y="143599"/>
                      <a:pt x="2875471" y="156299"/>
                    </a:cubicBezTo>
                    <a:cubicBezTo>
                      <a:pt x="2864041" y="167729"/>
                      <a:pt x="2828481" y="174079"/>
                      <a:pt x="2828481" y="174079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6" id="6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46932" y="50607"/>
                <a:ext cx="623708" cy="663430"/>
              </a:xfrm>
              <a:custGeom>
                <a:avLst/>
                <a:gdLst/>
                <a:ahLst/>
                <a:cxnLst/>
                <a:rect r="r" b="b" t="t" l="l"/>
                <a:pathLst>
                  <a:path h="663430" w="623708">
                    <a:moveTo>
                      <a:pt x="132138" y="25593"/>
                    </a:moveTo>
                    <a:cubicBezTo>
                      <a:pt x="431858" y="373573"/>
                      <a:pt x="577908" y="492953"/>
                      <a:pt x="609658" y="546293"/>
                    </a:cubicBezTo>
                    <a:cubicBezTo>
                      <a:pt x="621088" y="566613"/>
                      <a:pt x="623628" y="576773"/>
                      <a:pt x="623628" y="592013"/>
                    </a:cubicBezTo>
                    <a:cubicBezTo>
                      <a:pt x="623628" y="605983"/>
                      <a:pt x="618548" y="623763"/>
                      <a:pt x="608388" y="636463"/>
                    </a:cubicBezTo>
                    <a:cubicBezTo>
                      <a:pt x="594418" y="649163"/>
                      <a:pt x="563938" y="663133"/>
                      <a:pt x="544888" y="663133"/>
                    </a:cubicBezTo>
                    <a:cubicBezTo>
                      <a:pt x="529648" y="663133"/>
                      <a:pt x="513138" y="656783"/>
                      <a:pt x="501708" y="645353"/>
                    </a:cubicBezTo>
                    <a:cubicBezTo>
                      <a:pt x="489008" y="631383"/>
                      <a:pt x="475038" y="600903"/>
                      <a:pt x="477578" y="580583"/>
                    </a:cubicBezTo>
                    <a:cubicBezTo>
                      <a:pt x="480118" y="560263"/>
                      <a:pt x="499168" y="533593"/>
                      <a:pt x="516948" y="524703"/>
                    </a:cubicBezTo>
                    <a:cubicBezTo>
                      <a:pt x="535998" y="515813"/>
                      <a:pt x="569018" y="515813"/>
                      <a:pt x="585528" y="525973"/>
                    </a:cubicBezTo>
                    <a:cubicBezTo>
                      <a:pt x="603308" y="536133"/>
                      <a:pt x="622358" y="564073"/>
                      <a:pt x="623628" y="583123"/>
                    </a:cubicBezTo>
                    <a:cubicBezTo>
                      <a:pt x="624898" y="603443"/>
                      <a:pt x="610928" y="633923"/>
                      <a:pt x="596958" y="646623"/>
                    </a:cubicBezTo>
                    <a:cubicBezTo>
                      <a:pt x="585528" y="658053"/>
                      <a:pt x="567748" y="663133"/>
                      <a:pt x="552508" y="663133"/>
                    </a:cubicBezTo>
                    <a:cubicBezTo>
                      <a:pt x="538538" y="664403"/>
                      <a:pt x="527108" y="661863"/>
                      <a:pt x="508058" y="650433"/>
                    </a:cubicBezTo>
                    <a:cubicBezTo>
                      <a:pt x="445828" y="612333"/>
                      <a:pt x="270568" y="409133"/>
                      <a:pt x="179128" y="306263"/>
                    </a:cubicBezTo>
                    <a:cubicBezTo>
                      <a:pt x="110548" y="227523"/>
                      <a:pt x="19108" y="136083"/>
                      <a:pt x="3868" y="92903"/>
                    </a:cubicBezTo>
                    <a:cubicBezTo>
                      <a:pt x="-2482" y="77663"/>
                      <a:pt x="58" y="68773"/>
                      <a:pt x="3868" y="57343"/>
                    </a:cubicBezTo>
                    <a:cubicBezTo>
                      <a:pt x="7678" y="42103"/>
                      <a:pt x="20378" y="23053"/>
                      <a:pt x="33078" y="12893"/>
                    </a:cubicBezTo>
                    <a:cubicBezTo>
                      <a:pt x="47048" y="4003"/>
                      <a:pt x="68638" y="-1077"/>
                      <a:pt x="85148" y="193"/>
                    </a:cubicBezTo>
                    <a:cubicBezTo>
                      <a:pt x="101658" y="2733"/>
                      <a:pt x="132138" y="25593"/>
                      <a:pt x="132138" y="25593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8" id="8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50800" y="50800"/>
                <a:ext cx="706120" cy="561573"/>
              </a:xfrm>
              <a:custGeom>
                <a:avLst/>
                <a:gdLst/>
                <a:ahLst/>
                <a:cxnLst/>
                <a:rect r="r" b="b" t="t" l="l"/>
                <a:pathLst>
                  <a:path h="561573" w="70612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Freeform 10" id="10"/>
          <p:cNvSpPr/>
          <p:nvPr/>
        </p:nvSpPr>
        <p:spPr>
          <a:xfrm flipH="false" flipV="false" rot="0">
            <a:off x="913965" y="2765561"/>
            <a:ext cx="3285489" cy="3240313"/>
          </a:xfrm>
          <a:custGeom>
            <a:avLst/>
            <a:gdLst/>
            <a:ahLst/>
            <a:cxnLst/>
            <a:rect r="r" b="b" t="t" l="l"/>
            <a:pathLst>
              <a:path h="3240313" w="3285489">
                <a:moveTo>
                  <a:pt x="0" y="0"/>
                </a:moveTo>
                <a:lnTo>
                  <a:pt x="3285488" y="0"/>
                </a:lnTo>
                <a:lnTo>
                  <a:pt x="3285488" y="3240313"/>
                </a:lnTo>
                <a:lnTo>
                  <a:pt x="0" y="3240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522859" y="4107281"/>
            <a:ext cx="3411370" cy="3556378"/>
          </a:xfrm>
          <a:custGeom>
            <a:avLst/>
            <a:gdLst/>
            <a:ahLst/>
            <a:cxnLst/>
            <a:rect r="r" b="b" t="t" l="l"/>
            <a:pathLst>
              <a:path h="3556378" w="3411370">
                <a:moveTo>
                  <a:pt x="0" y="0"/>
                </a:moveTo>
                <a:lnTo>
                  <a:pt x="3411370" y="0"/>
                </a:lnTo>
                <a:lnTo>
                  <a:pt x="3411370" y="3556378"/>
                </a:lnTo>
                <a:lnTo>
                  <a:pt x="0" y="35563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19282" y="6034835"/>
            <a:ext cx="4300325" cy="1131420"/>
            <a:chOff x="0" y="0"/>
            <a:chExt cx="1132596" cy="2979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32596" cy="297987"/>
            </a:xfrm>
            <a:custGeom>
              <a:avLst/>
              <a:gdLst/>
              <a:ahLst/>
              <a:cxnLst/>
              <a:rect r="r" b="b" t="t" l="l"/>
              <a:pathLst>
                <a:path h="297987" w="1132596">
                  <a:moveTo>
                    <a:pt x="46808" y="0"/>
                  </a:moveTo>
                  <a:lnTo>
                    <a:pt x="1085788" y="0"/>
                  </a:lnTo>
                  <a:cubicBezTo>
                    <a:pt x="1111639" y="0"/>
                    <a:pt x="1132596" y="20957"/>
                    <a:pt x="1132596" y="46808"/>
                  </a:cubicBezTo>
                  <a:lnTo>
                    <a:pt x="1132596" y="251179"/>
                  </a:lnTo>
                  <a:cubicBezTo>
                    <a:pt x="1132596" y="263593"/>
                    <a:pt x="1127664" y="275499"/>
                    <a:pt x="1118886" y="284277"/>
                  </a:cubicBezTo>
                  <a:cubicBezTo>
                    <a:pt x="1110108" y="293056"/>
                    <a:pt x="1098202" y="297987"/>
                    <a:pt x="1085788" y="297987"/>
                  </a:cubicBezTo>
                  <a:lnTo>
                    <a:pt x="46808" y="297987"/>
                  </a:lnTo>
                  <a:cubicBezTo>
                    <a:pt x="20957" y="297987"/>
                    <a:pt x="0" y="277030"/>
                    <a:pt x="0" y="251179"/>
                  </a:cubicBezTo>
                  <a:lnTo>
                    <a:pt x="0" y="46808"/>
                  </a:lnTo>
                  <a:cubicBezTo>
                    <a:pt x="0" y="34394"/>
                    <a:pt x="4932" y="22488"/>
                    <a:pt x="13710" y="13710"/>
                  </a:cubicBezTo>
                  <a:cubicBezTo>
                    <a:pt x="22488" y="4932"/>
                    <a:pt x="34394" y="0"/>
                    <a:pt x="4680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32596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493811" y="5968716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Upload a drawing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819033" y="4511672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4199453" y="7759078"/>
            <a:ext cx="6047595" cy="1131420"/>
            <a:chOff x="0" y="0"/>
            <a:chExt cx="1592782" cy="29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92782" cy="297987"/>
            </a:xfrm>
            <a:custGeom>
              <a:avLst/>
              <a:gdLst/>
              <a:ahLst/>
              <a:cxnLst/>
              <a:rect r="r" b="b" t="t" l="l"/>
              <a:pathLst>
                <a:path h="297987" w="1592782">
                  <a:moveTo>
                    <a:pt x="33284" y="0"/>
                  </a:moveTo>
                  <a:lnTo>
                    <a:pt x="1559498" y="0"/>
                  </a:lnTo>
                  <a:cubicBezTo>
                    <a:pt x="1568325" y="0"/>
                    <a:pt x="1576791" y="3507"/>
                    <a:pt x="1583034" y="9749"/>
                  </a:cubicBezTo>
                  <a:cubicBezTo>
                    <a:pt x="1589275" y="15991"/>
                    <a:pt x="1592782" y="24457"/>
                    <a:pt x="1592782" y="33284"/>
                  </a:cubicBezTo>
                  <a:lnTo>
                    <a:pt x="1592782" y="264703"/>
                  </a:lnTo>
                  <a:cubicBezTo>
                    <a:pt x="1592782" y="273530"/>
                    <a:pt x="1589275" y="281996"/>
                    <a:pt x="1583034" y="288238"/>
                  </a:cubicBezTo>
                  <a:cubicBezTo>
                    <a:pt x="1576791" y="294480"/>
                    <a:pt x="1568325" y="297987"/>
                    <a:pt x="1559498" y="297987"/>
                  </a:cubicBezTo>
                  <a:lnTo>
                    <a:pt x="33284" y="297987"/>
                  </a:lnTo>
                  <a:cubicBezTo>
                    <a:pt x="24457" y="297987"/>
                    <a:pt x="15991" y="294480"/>
                    <a:pt x="9749" y="288238"/>
                  </a:cubicBezTo>
                  <a:cubicBezTo>
                    <a:pt x="3507" y="281996"/>
                    <a:pt x="0" y="273530"/>
                    <a:pt x="0" y="264703"/>
                  </a:cubicBezTo>
                  <a:lnTo>
                    <a:pt x="0" y="33284"/>
                  </a:lnTo>
                  <a:cubicBezTo>
                    <a:pt x="0" y="24457"/>
                    <a:pt x="3507" y="15991"/>
                    <a:pt x="9749" y="9749"/>
                  </a:cubicBezTo>
                  <a:cubicBezTo>
                    <a:pt x="15991" y="3507"/>
                    <a:pt x="24457" y="0"/>
                    <a:pt x="3328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592782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4489033" y="7692959"/>
            <a:ext cx="5468435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 picture of a character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1790865" y="7663877"/>
            <a:ext cx="5501485" cy="1811936"/>
            <a:chOff x="0" y="0"/>
            <a:chExt cx="1448951" cy="47721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448951" cy="477218"/>
            </a:xfrm>
            <a:custGeom>
              <a:avLst/>
              <a:gdLst/>
              <a:ahLst/>
              <a:cxnLst/>
              <a:rect r="r" b="b" t="t" l="l"/>
              <a:pathLst>
                <a:path h="477218" w="1448951">
                  <a:moveTo>
                    <a:pt x="36588" y="0"/>
                  </a:moveTo>
                  <a:lnTo>
                    <a:pt x="1412363" y="0"/>
                  </a:lnTo>
                  <a:cubicBezTo>
                    <a:pt x="1432570" y="0"/>
                    <a:pt x="1448951" y="16381"/>
                    <a:pt x="1448951" y="36588"/>
                  </a:cubicBezTo>
                  <a:lnTo>
                    <a:pt x="1448951" y="440629"/>
                  </a:lnTo>
                  <a:cubicBezTo>
                    <a:pt x="1448951" y="460836"/>
                    <a:pt x="1432570" y="477218"/>
                    <a:pt x="1412363" y="477218"/>
                  </a:cubicBezTo>
                  <a:lnTo>
                    <a:pt x="36588" y="477218"/>
                  </a:lnTo>
                  <a:cubicBezTo>
                    <a:pt x="16381" y="477218"/>
                    <a:pt x="0" y="460836"/>
                    <a:pt x="0" y="440629"/>
                  </a:cubicBezTo>
                  <a:lnTo>
                    <a:pt x="0" y="36588"/>
                  </a:lnTo>
                  <a:cubicBezTo>
                    <a:pt x="0" y="16381"/>
                    <a:pt x="16381" y="0"/>
                    <a:pt x="365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448951" cy="5153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8709836" y="7474661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790865" y="7474661"/>
            <a:ext cx="546843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‘Continue without uploading character’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543280" y="2058428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141011" y="2803915"/>
            <a:ext cx="7002989" cy="1872752"/>
            <a:chOff x="0" y="0"/>
            <a:chExt cx="1844409" cy="4932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588104" y="2616610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Character Type:</a:t>
            </a:r>
          </a:p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Human, Animal or Fictional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57473" y="289287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879677" y="7787525"/>
            <a:ext cx="740832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‘Generate New Character’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136992" y="749916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2141011" y="5143500"/>
            <a:ext cx="7002989" cy="1872752"/>
            <a:chOff x="0" y="0"/>
            <a:chExt cx="1844409" cy="49323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588104" y="4956195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Age or character type if its an animal or fictional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57473" y="5232454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2112238" y="7482977"/>
            <a:ext cx="7002989" cy="1872752"/>
            <a:chOff x="0" y="0"/>
            <a:chExt cx="1844409" cy="4932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2095353" y="7473452"/>
            <a:ext cx="7036759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 character appearance.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757193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905194" y="8565658"/>
            <a:ext cx="4904033" cy="347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6"/>
              </a:lnSpc>
              <a:spcBef>
                <a:spcPct val="0"/>
              </a:spcBef>
            </a:pPr>
            <a:r>
              <a:rPr lang="en-US" sz="206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does the character look like?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6645" y="2333478"/>
            <a:ext cx="10287842" cy="756523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9623387" y="3609980"/>
            <a:ext cx="8330087" cy="6125583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317561" y="2254422"/>
            <a:ext cx="7002989" cy="1872752"/>
            <a:chOff x="0" y="0"/>
            <a:chExt cx="1844409" cy="4932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764655" y="2067117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to view all of the characters you have made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221980" y="3473767"/>
            <a:ext cx="2410778" cy="950595"/>
            <a:chOff x="0" y="0"/>
            <a:chExt cx="3214370" cy="12674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0103" y="43085"/>
              <a:ext cx="3113555" cy="1175555"/>
            </a:xfrm>
            <a:custGeom>
              <a:avLst/>
              <a:gdLst/>
              <a:ahLst/>
              <a:cxnLst/>
              <a:rect r="r" b="b" t="t" l="l"/>
              <a:pathLst>
                <a:path h="1175555" w="3113555">
                  <a:moveTo>
                    <a:pt x="3034727" y="169005"/>
                  </a:moveTo>
                  <a:cubicBezTo>
                    <a:pt x="2482277" y="184245"/>
                    <a:pt x="2381947" y="218535"/>
                    <a:pt x="2279077" y="231235"/>
                  </a:cubicBezTo>
                  <a:cubicBezTo>
                    <a:pt x="2183827" y="241395"/>
                    <a:pt x="2093657" y="228695"/>
                    <a:pt x="2000947" y="245205"/>
                  </a:cubicBezTo>
                  <a:cubicBezTo>
                    <a:pt x="1906967" y="261715"/>
                    <a:pt x="1820607" y="294735"/>
                    <a:pt x="1720277" y="331565"/>
                  </a:cubicBezTo>
                  <a:cubicBezTo>
                    <a:pt x="1603437" y="374745"/>
                    <a:pt x="1444687" y="459835"/>
                    <a:pt x="1343087" y="495395"/>
                  </a:cubicBezTo>
                  <a:cubicBezTo>
                    <a:pt x="1279587" y="516985"/>
                    <a:pt x="1241487" y="514445"/>
                    <a:pt x="1181797" y="537305"/>
                  </a:cubicBezTo>
                  <a:cubicBezTo>
                    <a:pt x="1100517" y="567785"/>
                    <a:pt x="1009077" y="622395"/>
                    <a:pt x="908747" y="673195"/>
                  </a:cubicBezTo>
                  <a:cubicBezTo>
                    <a:pt x="781747" y="736695"/>
                    <a:pt x="601407" y="820515"/>
                    <a:pt x="484567" y="891635"/>
                  </a:cubicBezTo>
                  <a:cubicBezTo>
                    <a:pt x="395667" y="944975"/>
                    <a:pt x="311847" y="1004665"/>
                    <a:pt x="261047" y="1050385"/>
                  </a:cubicBezTo>
                  <a:cubicBezTo>
                    <a:pt x="230567" y="1075785"/>
                    <a:pt x="225487" y="1101185"/>
                    <a:pt x="196277" y="1120235"/>
                  </a:cubicBezTo>
                  <a:cubicBezTo>
                    <a:pt x="158177" y="1145635"/>
                    <a:pt x="76897" y="1187545"/>
                    <a:pt x="43877" y="1172305"/>
                  </a:cubicBezTo>
                  <a:cubicBezTo>
                    <a:pt x="17207" y="1160875"/>
                    <a:pt x="5777" y="1107535"/>
                    <a:pt x="697" y="1073245"/>
                  </a:cubicBezTo>
                  <a:cubicBezTo>
                    <a:pt x="-3113" y="1037685"/>
                    <a:pt x="9587" y="1003395"/>
                    <a:pt x="17207" y="960215"/>
                  </a:cubicBezTo>
                  <a:cubicBezTo>
                    <a:pt x="28637" y="901795"/>
                    <a:pt x="45147" y="811625"/>
                    <a:pt x="61657" y="750665"/>
                  </a:cubicBezTo>
                  <a:cubicBezTo>
                    <a:pt x="75627" y="702405"/>
                    <a:pt x="85787" y="657955"/>
                    <a:pt x="104837" y="624935"/>
                  </a:cubicBezTo>
                  <a:cubicBezTo>
                    <a:pt x="121347" y="599535"/>
                    <a:pt x="137857" y="572865"/>
                    <a:pt x="160717" y="565245"/>
                  </a:cubicBezTo>
                  <a:cubicBezTo>
                    <a:pt x="183577" y="557625"/>
                    <a:pt x="221677" y="562705"/>
                    <a:pt x="240727" y="577945"/>
                  </a:cubicBezTo>
                  <a:cubicBezTo>
                    <a:pt x="261047" y="591915"/>
                    <a:pt x="275017" y="628745"/>
                    <a:pt x="276287" y="650335"/>
                  </a:cubicBezTo>
                  <a:cubicBezTo>
                    <a:pt x="277557" y="669385"/>
                    <a:pt x="269937" y="689705"/>
                    <a:pt x="255967" y="702405"/>
                  </a:cubicBezTo>
                  <a:cubicBezTo>
                    <a:pt x="240727" y="718915"/>
                    <a:pt x="205167" y="735425"/>
                    <a:pt x="181037" y="734155"/>
                  </a:cubicBezTo>
                  <a:cubicBezTo>
                    <a:pt x="156907" y="731615"/>
                    <a:pt x="125157" y="707485"/>
                    <a:pt x="112457" y="688435"/>
                  </a:cubicBezTo>
                  <a:cubicBezTo>
                    <a:pt x="102297" y="673195"/>
                    <a:pt x="101027" y="651605"/>
                    <a:pt x="103567" y="633825"/>
                  </a:cubicBezTo>
                  <a:cubicBezTo>
                    <a:pt x="106107" y="616045"/>
                    <a:pt x="116267" y="596995"/>
                    <a:pt x="128967" y="584295"/>
                  </a:cubicBezTo>
                  <a:cubicBezTo>
                    <a:pt x="141667" y="572865"/>
                    <a:pt x="161987" y="562705"/>
                    <a:pt x="179767" y="560165"/>
                  </a:cubicBezTo>
                  <a:cubicBezTo>
                    <a:pt x="196277" y="558895"/>
                    <a:pt x="217867" y="561435"/>
                    <a:pt x="233107" y="571595"/>
                  </a:cubicBezTo>
                  <a:cubicBezTo>
                    <a:pt x="252157" y="585565"/>
                    <a:pt x="273747" y="612235"/>
                    <a:pt x="276287" y="641445"/>
                  </a:cubicBezTo>
                  <a:cubicBezTo>
                    <a:pt x="281367" y="685895"/>
                    <a:pt x="226757" y="760825"/>
                    <a:pt x="211517" y="819245"/>
                  </a:cubicBezTo>
                  <a:cubicBezTo>
                    <a:pt x="198817" y="873855"/>
                    <a:pt x="202627" y="936085"/>
                    <a:pt x="189927" y="977995"/>
                  </a:cubicBezTo>
                  <a:cubicBezTo>
                    <a:pt x="179767" y="1009745"/>
                    <a:pt x="172147" y="1044035"/>
                    <a:pt x="150557" y="1054195"/>
                  </a:cubicBezTo>
                  <a:cubicBezTo>
                    <a:pt x="126427" y="1066895"/>
                    <a:pt x="50227" y="1052925"/>
                    <a:pt x="45147" y="1033875"/>
                  </a:cubicBezTo>
                  <a:cubicBezTo>
                    <a:pt x="36257" y="1009745"/>
                    <a:pt x="121347" y="941165"/>
                    <a:pt x="173417" y="896715"/>
                  </a:cubicBezTo>
                  <a:cubicBezTo>
                    <a:pt x="234377" y="843375"/>
                    <a:pt x="296607" y="802735"/>
                    <a:pt x="394397" y="745585"/>
                  </a:cubicBezTo>
                  <a:cubicBezTo>
                    <a:pt x="567117" y="643985"/>
                    <a:pt x="897317" y="480155"/>
                    <a:pt x="1143697" y="374745"/>
                  </a:cubicBezTo>
                  <a:cubicBezTo>
                    <a:pt x="1369757" y="276955"/>
                    <a:pt x="1647887" y="179165"/>
                    <a:pt x="1814257" y="127095"/>
                  </a:cubicBezTo>
                  <a:cubicBezTo>
                    <a:pt x="1908237" y="97885"/>
                    <a:pt x="1961577" y="80105"/>
                    <a:pt x="2040317" y="68675"/>
                  </a:cubicBezTo>
                  <a:cubicBezTo>
                    <a:pt x="2126677" y="57245"/>
                    <a:pt x="2219387" y="69945"/>
                    <a:pt x="2310827" y="61055"/>
                  </a:cubicBezTo>
                  <a:cubicBezTo>
                    <a:pt x="2404807" y="50895"/>
                    <a:pt x="2491167" y="16605"/>
                    <a:pt x="2596577" y="7715"/>
                  </a:cubicBezTo>
                  <a:cubicBezTo>
                    <a:pt x="2727387" y="-3715"/>
                    <a:pt x="2961067" y="-2445"/>
                    <a:pt x="3034727" y="11525"/>
                  </a:cubicBezTo>
                  <a:cubicBezTo>
                    <a:pt x="3061397" y="16605"/>
                    <a:pt x="3074097" y="19145"/>
                    <a:pt x="3086797" y="31845"/>
                  </a:cubicBezTo>
                  <a:cubicBezTo>
                    <a:pt x="3102037" y="45815"/>
                    <a:pt x="3114737" y="78835"/>
                    <a:pt x="3113467" y="100425"/>
                  </a:cubicBezTo>
                  <a:cubicBezTo>
                    <a:pt x="3112197" y="118205"/>
                    <a:pt x="3100767" y="137255"/>
                    <a:pt x="3086797" y="148685"/>
                  </a:cubicBezTo>
                  <a:cubicBezTo>
                    <a:pt x="3074097" y="160115"/>
                    <a:pt x="3034727" y="169005"/>
                    <a:pt x="3034727" y="169005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0" y="4220528"/>
            <a:ext cx="685800" cy="252412"/>
            <a:chOff x="0" y="0"/>
            <a:chExt cx="914400" cy="3365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50639" y="49450"/>
              <a:ext cx="811812" cy="236551"/>
            </a:xfrm>
            <a:custGeom>
              <a:avLst/>
              <a:gdLst/>
              <a:ahLst/>
              <a:cxnLst/>
              <a:rect r="r" b="b" t="t" l="l"/>
              <a:pathLst>
                <a:path h="236551" w="811812">
                  <a:moveTo>
                    <a:pt x="61121" y="86440"/>
                  </a:moveTo>
                  <a:cubicBezTo>
                    <a:pt x="481491" y="17860"/>
                    <a:pt x="670721" y="-6270"/>
                    <a:pt x="734221" y="1350"/>
                  </a:cubicBezTo>
                  <a:cubicBezTo>
                    <a:pt x="758351" y="3890"/>
                    <a:pt x="768511" y="6430"/>
                    <a:pt x="781211" y="16590"/>
                  </a:cubicBezTo>
                  <a:cubicBezTo>
                    <a:pt x="796451" y="29290"/>
                    <a:pt x="811691" y="61040"/>
                    <a:pt x="811691" y="81360"/>
                  </a:cubicBezTo>
                  <a:cubicBezTo>
                    <a:pt x="812961" y="97870"/>
                    <a:pt x="804071" y="115650"/>
                    <a:pt x="793911" y="127080"/>
                  </a:cubicBezTo>
                  <a:cubicBezTo>
                    <a:pt x="785021" y="138510"/>
                    <a:pt x="767241" y="148670"/>
                    <a:pt x="753271" y="152480"/>
                  </a:cubicBezTo>
                  <a:cubicBezTo>
                    <a:pt x="738031" y="156290"/>
                    <a:pt x="718981" y="156290"/>
                    <a:pt x="703741" y="147400"/>
                  </a:cubicBezTo>
                  <a:cubicBezTo>
                    <a:pt x="687231" y="138510"/>
                    <a:pt x="665641" y="110570"/>
                    <a:pt x="660561" y="91520"/>
                  </a:cubicBezTo>
                  <a:cubicBezTo>
                    <a:pt x="655481" y="75010"/>
                    <a:pt x="659291" y="57230"/>
                    <a:pt x="666911" y="43260"/>
                  </a:cubicBezTo>
                  <a:cubicBezTo>
                    <a:pt x="678341" y="26750"/>
                    <a:pt x="707551" y="6430"/>
                    <a:pt x="726601" y="2620"/>
                  </a:cubicBezTo>
                  <a:cubicBezTo>
                    <a:pt x="743111" y="-1190"/>
                    <a:pt x="760891" y="3890"/>
                    <a:pt x="774861" y="12780"/>
                  </a:cubicBezTo>
                  <a:cubicBezTo>
                    <a:pt x="787561" y="20400"/>
                    <a:pt x="801531" y="33100"/>
                    <a:pt x="806611" y="49610"/>
                  </a:cubicBezTo>
                  <a:cubicBezTo>
                    <a:pt x="811691" y="67390"/>
                    <a:pt x="809151" y="102950"/>
                    <a:pt x="798991" y="120730"/>
                  </a:cubicBezTo>
                  <a:cubicBezTo>
                    <a:pt x="791371" y="134700"/>
                    <a:pt x="782481" y="142320"/>
                    <a:pt x="760891" y="149940"/>
                  </a:cubicBezTo>
                  <a:cubicBezTo>
                    <a:pt x="692311" y="176610"/>
                    <a:pt x="415451" y="166450"/>
                    <a:pt x="288451" y="185500"/>
                  </a:cubicBezTo>
                  <a:cubicBezTo>
                    <a:pt x="202091" y="199470"/>
                    <a:pt x="118271" y="240110"/>
                    <a:pt x="72551" y="236300"/>
                  </a:cubicBezTo>
                  <a:cubicBezTo>
                    <a:pt x="49691" y="235030"/>
                    <a:pt x="34451" y="227410"/>
                    <a:pt x="23021" y="214710"/>
                  </a:cubicBezTo>
                  <a:cubicBezTo>
                    <a:pt x="10321" y="203280"/>
                    <a:pt x="1431" y="182960"/>
                    <a:pt x="161" y="166450"/>
                  </a:cubicBezTo>
                  <a:cubicBezTo>
                    <a:pt x="-1109" y="149940"/>
                    <a:pt x="5241" y="128350"/>
                    <a:pt x="15401" y="114380"/>
                  </a:cubicBezTo>
                  <a:cubicBezTo>
                    <a:pt x="25561" y="101680"/>
                    <a:pt x="61121" y="86440"/>
                    <a:pt x="61121" y="864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8748712" y="6863715"/>
            <a:ext cx="3541395" cy="1094423"/>
            <a:chOff x="0" y="0"/>
            <a:chExt cx="4721860" cy="145923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8351" y="46019"/>
              <a:ext cx="4622708" cy="1372004"/>
            </a:xfrm>
            <a:custGeom>
              <a:avLst/>
              <a:gdLst/>
              <a:ahLst/>
              <a:cxnLst/>
              <a:rect r="r" b="b" t="t" l="l"/>
              <a:pathLst>
                <a:path h="1372004" w="4622708">
                  <a:moveTo>
                    <a:pt x="112939" y="531831"/>
                  </a:moveTo>
                  <a:cubicBezTo>
                    <a:pt x="238669" y="639781"/>
                    <a:pt x="380909" y="724871"/>
                    <a:pt x="507909" y="794721"/>
                  </a:cubicBezTo>
                  <a:cubicBezTo>
                    <a:pt x="666659" y="881081"/>
                    <a:pt x="902879" y="999191"/>
                    <a:pt x="1057819" y="1061421"/>
                  </a:cubicBezTo>
                  <a:cubicBezTo>
                    <a:pt x="1165769" y="1105871"/>
                    <a:pt x="1234349" y="1130001"/>
                    <a:pt x="1341029" y="1155401"/>
                  </a:cubicBezTo>
                  <a:cubicBezTo>
                    <a:pt x="1476919" y="1188421"/>
                    <a:pt x="1629319" y="1213821"/>
                    <a:pt x="1808389" y="1229061"/>
                  </a:cubicBezTo>
                  <a:cubicBezTo>
                    <a:pt x="2047149" y="1248111"/>
                    <a:pt x="2426879" y="1253191"/>
                    <a:pt x="2654209" y="1239221"/>
                  </a:cubicBezTo>
                  <a:cubicBezTo>
                    <a:pt x="2807879" y="1227791"/>
                    <a:pt x="2939959" y="1206201"/>
                    <a:pt x="3041559" y="1182071"/>
                  </a:cubicBezTo>
                  <a:cubicBezTo>
                    <a:pt x="3107599" y="1166831"/>
                    <a:pt x="3154589" y="1149051"/>
                    <a:pt x="3202849" y="1130001"/>
                  </a:cubicBezTo>
                  <a:cubicBezTo>
                    <a:pt x="3242219" y="1114761"/>
                    <a:pt x="3265079" y="1103331"/>
                    <a:pt x="3308259" y="1077931"/>
                  </a:cubicBezTo>
                  <a:cubicBezTo>
                    <a:pt x="3385729" y="1033481"/>
                    <a:pt x="3524159" y="938231"/>
                    <a:pt x="3616869" y="867111"/>
                  </a:cubicBezTo>
                  <a:cubicBezTo>
                    <a:pt x="3698149" y="804881"/>
                    <a:pt x="3770539" y="749001"/>
                    <a:pt x="3835309" y="679151"/>
                  </a:cubicBezTo>
                  <a:cubicBezTo>
                    <a:pt x="3900079" y="610571"/>
                    <a:pt x="3968659" y="526751"/>
                    <a:pt x="4002949" y="453091"/>
                  </a:cubicBezTo>
                  <a:cubicBezTo>
                    <a:pt x="4030889" y="394671"/>
                    <a:pt x="4063909" y="310851"/>
                    <a:pt x="4046129" y="281641"/>
                  </a:cubicBezTo>
                  <a:cubicBezTo>
                    <a:pt x="4032159" y="258781"/>
                    <a:pt x="3982629" y="254971"/>
                    <a:pt x="3947069" y="261321"/>
                  </a:cubicBezTo>
                  <a:cubicBezTo>
                    <a:pt x="3898809" y="268941"/>
                    <a:pt x="3831499" y="343871"/>
                    <a:pt x="3790859" y="357841"/>
                  </a:cubicBezTo>
                  <a:cubicBezTo>
                    <a:pt x="3767999" y="366731"/>
                    <a:pt x="3748949" y="368001"/>
                    <a:pt x="3731169" y="364191"/>
                  </a:cubicBezTo>
                  <a:cubicBezTo>
                    <a:pt x="3718469" y="361651"/>
                    <a:pt x="3705769" y="354031"/>
                    <a:pt x="3696879" y="343871"/>
                  </a:cubicBezTo>
                  <a:cubicBezTo>
                    <a:pt x="3684179" y="332441"/>
                    <a:pt x="3672749" y="308311"/>
                    <a:pt x="3670209" y="290531"/>
                  </a:cubicBezTo>
                  <a:cubicBezTo>
                    <a:pt x="3667669" y="277831"/>
                    <a:pt x="3671479" y="263861"/>
                    <a:pt x="3675289" y="251161"/>
                  </a:cubicBezTo>
                  <a:cubicBezTo>
                    <a:pt x="3680369" y="239731"/>
                    <a:pt x="3686719" y="228301"/>
                    <a:pt x="3699419" y="219411"/>
                  </a:cubicBezTo>
                  <a:cubicBezTo>
                    <a:pt x="3718469" y="205441"/>
                    <a:pt x="3751489" y="204171"/>
                    <a:pt x="3785779" y="187661"/>
                  </a:cubicBezTo>
                  <a:cubicBezTo>
                    <a:pt x="3837849" y="163531"/>
                    <a:pt x="3916589" y="102571"/>
                    <a:pt x="3980089" y="72091"/>
                  </a:cubicBezTo>
                  <a:cubicBezTo>
                    <a:pt x="4038509" y="44151"/>
                    <a:pt x="4102009" y="17481"/>
                    <a:pt x="4151539" y="7321"/>
                  </a:cubicBezTo>
                  <a:cubicBezTo>
                    <a:pt x="4185829" y="971"/>
                    <a:pt x="4211229" y="-4109"/>
                    <a:pt x="4241709" y="4781"/>
                  </a:cubicBezTo>
                  <a:cubicBezTo>
                    <a:pt x="4275999" y="14941"/>
                    <a:pt x="4315369" y="51771"/>
                    <a:pt x="4343309" y="75901"/>
                  </a:cubicBezTo>
                  <a:cubicBezTo>
                    <a:pt x="4364899" y="93681"/>
                    <a:pt x="4377599" y="105111"/>
                    <a:pt x="4396649" y="130511"/>
                  </a:cubicBezTo>
                  <a:cubicBezTo>
                    <a:pt x="4428399" y="171151"/>
                    <a:pt x="4465229" y="241001"/>
                    <a:pt x="4499519" y="304501"/>
                  </a:cubicBezTo>
                  <a:cubicBezTo>
                    <a:pt x="4540159" y="379431"/>
                    <a:pt x="4606199" y="498811"/>
                    <a:pt x="4618899" y="550881"/>
                  </a:cubicBezTo>
                  <a:cubicBezTo>
                    <a:pt x="4623979" y="575011"/>
                    <a:pt x="4623979" y="587711"/>
                    <a:pt x="4618899" y="604221"/>
                  </a:cubicBezTo>
                  <a:cubicBezTo>
                    <a:pt x="4613819" y="619461"/>
                    <a:pt x="4601119" y="637241"/>
                    <a:pt x="4588419" y="646131"/>
                  </a:cubicBezTo>
                  <a:cubicBezTo>
                    <a:pt x="4574449" y="655021"/>
                    <a:pt x="4554129" y="661371"/>
                    <a:pt x="4537619" y="660101"/>
                  </a:cubicBezTo>
                  <a:cubicBezTo>
                    <a:pt x="4521109" y="660101"/>
                    <a:pt x="4500789" y="653751"/>
                    <a:pt x="4488089" y="641051"/>
                  </a:cubicBezTo>
                  <a:cubicBezTo>
                    <a:pt x="4472849" y="627081"/>
                    <a:pt x="4458879" y="591521"/>
                    <a:pt x="4458879" y="569931"/>
                  </a:cubicBezTo>
                  <a:cubicBezTo>
                    <a:pt x="4460149" y="552151"/>
                    <a:pt x="4469039" y="534371"/>
                    <a:pt x="4480469" y="522941"/>
                  </a:cubicBezTo>
                  <a:cubicBezTo>
                    <a:pt x="4491899" y="510241"/>
                    <a:pt x="4509679" y="498811"/>
                    <a:pt x="4527459" y="497541"/>
                  </a:cubicBezTo>
                  <a:cubicBezTo>
                    <a:pt x="4547779" y="495001"/>
                    <a:pt x="4584609" y="505161"/>
                    <a:pt x="4599849" y="521671"/>
                  </a:cubicBezTo>
                  <a:cubicBezTo>
                    <a:pt x="4616359" y="538181"/>
                    <a:pt x="4623979" y="573741"/>
                    <a:pt x="4621439" y="595331"/>
                  </a:cubicBezTo>
                  <a:cubicBezTo>
                    <a:pt x="4618899" y="613111"/>
                    <a:pt x="4607469" y="629621"/>
                    <a:pt x="4594769" y="641051"/>
                  </a:cubicBezTo>
                  <a:cubicBezTo>
                    <a:pt x="4582069" y="651211"/>
                    <a:pt x="4563019" y="660101"/>
                    <a:pt x="4546509" y="660101"/>
                  </a:cubicBezTo>
                  <a:cubicBezTo>
                    <a:pt x="4529999" y="661371"/>
                    <a:pt x="4514759" y="661371"/>
                    <a:pt x="4495709" y="647401"/>
                  </a:cubicBezTo>
                  <a:cubicBezTo>
                    <a:pt x="4439829" y="602951"/>
                    <a:pt x="4342039" y="322281"/>
                    <a:pt x="4277269" y="247351"/>
                  </a:cubicBezTo>
                  <a:cubicBezTo>
                    <a:pt x="4244249" y="209251"/>
                    <a:pt x="4221389" y="183851"/>
                    <a:pt x="4184559" y="177501"/>
                  </a:cubicBezTo>
                  <a:cubicBezTo>
                    <a:pt x="4138839" y="171151"/>
                    <a:pt x="4077879" y="207981"/>
                    <a:pt x="4018189" y="233381"/>
                  </a:cubicBezTo>
                  <a:cubicBezTo>
                    <a:pt x="3941989" y="265131"/>
                    <a:pt x="3820069" y="354031"/>
                    <a:pt x="3771809" y="365461"/>
                  </a:cubicBezTo>
                  <a:cubicBezTo>
                    <a:pt x="3754029" y="369271"/>
                    <a:pt x="3743869" y="368001"/>
                    <a:pt x="3731169" y="364191"/>
                  </a:cubicBezTo>
                  <a:cubicBezTo>
                    <a:pt x="3719739" y="360381"/>
                    <a:pt x="3705769" y="354031"/>
                    <a:pt x="3696879" y="343871"/>
                  </a:cubicBezTo>
                  <a:cubicBezTo>
                    <a:pt x="3684179" y="332441"/>
                    <a:pt x="3672749" y="308311"/>
                    <a:pt x="3670209" y="290531"/>
                  </a:cubicBezTo>
                  <a:cubicBezTo>
                    <a:pt x="3667669" y="277831"/>
                    <a:pt x="3671479" y="263861"/>
                    <a:pt x="3675289" y="251161"/>
                  </a:cubicBezTo>
                  <a:cubicBezTo>
                    <a:pt x="3680369" y="239731"/>
                    <a:pt x="3685449" y="230841"/>
                    <a:pt x="3699419" y="219411"/>
                  </a:cubicBezTo>
                  <a:cubicBezTo>
                    <a:pt x="3736249" y="187661"/>
                    <a:pt x="3869599" y="117811"/>
                    <a:pt x="3941989" y="97491"/>
                  </a:cubicBezTo>
                  <a:cubicBezTo>
                    <a:pt x="3992789" y="83521"/>
                    <a:pt x="4041049" y="78441"/>
                    <a:pt x="4082959" y="87331"/>
                  </a:cubicBezTo>
                  <a:cubicBezTo>
                    <a:pt x="4119789" y="94951"/>
                    <a:pt x="4161699" y="114001"/>
                    <a:pt x="4183289" y="141941"/>
                  </a:cubicBezTo>
                  <a:cubicBezTo>
                    <a:pt x="4203609" y="167341"/>
                    <a:pt x="4207419" y="213061"/>
                    <a:pt x="4209959" y="246081"/>
                  </a:cubicBezTo>
                  <a:cubicBezTo>
                    <a:pt x="4213769" y="274021"/>
                    <a:pt x="4211229" y="296881"/>
                    <a:pt x="4204879" y="327361"/>
                  </a:cubicBezTo>
                  <a:cubicBezTo>
                    <a:pt x="4195989" y="373081"/>
                    <a:pt x="4175669" y="435311"/>
                    <a:pt x="4151539" y="489921"/>
                  </a:cubicBezTo>
                  <a:cubicBezTo>
                    <a:pt x="4124869" y="549611"/>
                    <a:pt x="4089309" y="610571"/>
                    <a:pt x="4043589" y="668991"/>
                  </a:cubicBezTo>
                  <a:cubicBezTo>
                    <a:pt x="3991519" y="736301"/>
                    <a:pt x="3924209" y="799801"/>
                    <a:pt x="3846739" y="865841"/>
                  </a:cubicBezTo>
                  <a:cubicBezTo>
                    <a:pt x="3750219" y="949661"/>
                    <a:pt x="3591469" y="1061421"/>
                    <a:pt x="3502569" y="1121111"/>
                  </a:cubicBezTo>
                  <a:cubicBezTo>
                    <a:pt x="3450499" y="1156671"/>
                    <a:pt x="3418749" y="1176991"/>
                    <a:pt x="3374299" y="1199851"/>
                  </a:cubicBezTo>
                  <a:cubicBezTo>
                    <a:pt x="3329849" y="1222711"/>
                    <a:pt x="3287939" y="1240491"/>
                    <a:pt x="3238409" y="1257001"/>
                  </a:cubicBezTo>
                  <a:cubicBezTo>
                    <a:pt x="3182529" y="1277321"/>
                    <a:pt x="3127919" y="1292561"/>
                    <a:pt x="3054259" y="1307801"/>
                  </a:cubicBezTo>
                  <a:cubicBezTo>
                    <a:pt x="2946309" y="1329391"/>
                    <a:pt x="2812959" y="1350981"/>
                    <a:pt x="2654209" y="1361141"/>
                  </a:cubicBezTo>
                  <a:cubicBezTo>
                    <a:pt x="2421799" y="1376381"/>
                    <a:pt x="2038259" y="1376381"/>
                    <a:pt x="1791879" y="1356061"/>
                  </a:cubicBezTo>
                  <a:cubicBezTo>
                    <a:pt x="1605189" y="1342091"/>
                    <a:pt x="1456599" y="1321771"/>
                    <a:pt x="1301659" y="1279861"/>
                  </a:cubicBezTo>
                  <a:cubicBezTo>
                    <a:pt x="1156879" y="1240491"/>
                    <a:pt x="1029879" y="1180801"/>
                    <a:pt x="890179" y="1121111"/>
                  </a:cubicBezTo>
                  <a:cubicBezTo>
                    <a:pt x="742859" y="1056341"/>
                    <a:pt x="571409" y="975061"/>
                    <a:pt x="439329" y="905211"/>
                  </a:cubicBezTo>
                  <a:cubicBezTo>
                    <a:pt x="333919" y="849331"/>
                    <a:pt x="224699" y="785831"/>
                    <a:pt x="159929" y="743921"/>
                  </a:cubicBezTo>
                  <a:cubicBezTo>
                    <a:pt x="123099" y="721061"/>
                    <a:pt x="102779" y="709631"/>
                    <a:pt x="77379" y="685501"/>
                  </a:cubicBezTo>
                  <a:cubicBezTo>
                    <a:pt x="50709" y="661371"/>
                    <a:pt x="11339" y="624541"/>
                    <a:pt x="2449" y="597871"/>
                  </a:cubicBezTo>
                  <a:cubicBezTo>
                    <a:pt x="-2631" y="581361"/>
                    <a:pt x="1179" y="563581"/>
                    <a:pt x="4989" y="550881"/>
                  </a:cubicBezTo>
                  <a:cubicBezTo>
                    <a:pt x="8799" y="540721"/>
                    <a:pt x="16419" y="531831"/>
                    <a:pt x="25309" y="525481"/>
                  </a:cubicBezTo>
                  <a:cubicBezTo>
                    <a:pt x="36739" y="517861"/>
                    <a:pt x="55789" y="511511"/>
                    <a:pt x="69759" y="511511"/>
                  </a:cubicBezTo>
                  <a:cubicBezTo>
                    <a:pt x="84999" y="512781"/>
                    <a:pt x="112939" y="531831"/>
                    <a:pt x="112939" y="531831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58944" y="2381089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Edit Your Book Until You Are Happy!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13965" y="3126576"/>
            <a:ext cx="7002989" cy="989921"/>
            <a:chOff x="0" y="0"/>
            <a:chExt cx="1844409" cy="260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4409" cy="260720"/>
            </a:xfrm>
            <a:custGeom>
              <a:avLst/>
              <a:gdLst/>
              <a:ahLst/>
              <a:cxnLst/>
              <a:rect r="r" b="b" t="t" l="l"/>
              <a:pathLst>
                <a:path h="260720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231976"/>
                  </a:lnTo>
                  <a:cubicBezTo>
                    <a:pt x="1844409" y="239600"/>
                    <a:pt x="1841380" y="246911"/>
                    <a:pt x="1835990" y="252301"/>
                  </a:cubicBezTo>
                  <a:cubicBezTo>
                    <a:pt x="1830600" y="257692"/>
                    <a:pt x="1823289" y="260720"/>
                    <a:pt x="1815665" y="260720"/>
                  </a:cubicBezTo>
                  <a:lnTo>
                    <a:pt x="28743" y="260720"/>
                  </a:lnTo>
                  <a:cubicBezTo>
                    <a:pt x="21120" y="260720"/>
                    <a:pt x="13809" y="257692"/>
                    <a:pt x="8419" y="252301"/>
                  </a:cubicBezTo>
                  <a:cubicBezTo>
                    <a:pt x="3028" y="246911"/>
                    <a:pt x="0" y="239600"/>
                    <a:pt x="0" y="231976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44409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05881" y="2976056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Your Title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13965" y="4511261"/>
            <a:ext cx="7002989" cy="989921"/>
            <a:chOff x="0" y="0"/>
            <a:chExt cx="1844409" cy="2607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44409" cy="260720"/>
            </a:xfrm>
            <a:custGeom>
              <a:avLst/>
              <a:gdLst/>
              <a:ahLst/>
              <a:cxnLst/>
              <a:rect r="r" b="b" t="t" l="l"/>
              <a:pathLst>
                <a:path h="260720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231976"/>
                  </a:lnTo>
                  <a:cubicBezTo>
                    <a:pt x="1844409" y="239600"/>
                    <a:pt x="1841380" y="246911"/>
                    <a:pt x="1835990" y="252301"/>
                  </a:cubicBezTo>
                  <a:cubicBezTo>
                    <a:pt x="1830600" y="257692"/>
                    <a:pt x="1823289" y="260720"/>
                    <a:pt x="1815665" y="260720"/>
                  </a:cubicBezTo>
                  <a:lnTo>
                    <a:pt x="28743" y="260720"/>
                  </a:lnTo>
                  <a:cubicBezTo>
                    <a:pt x="21120" y="260720"/>
                    <a:pt x="13809" y="257692"/>
                    <a:pt x="8419" y="252301"/>
                  </a:cubicBezTo>
                  <a:cubicBezTo>
                    <a:pt x="3028" y="246911"/>
                    <a:pt x="0" y="239600"/>
                    <a:pt x="0" y="231976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844409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305881" y="4360741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Author Name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7932420" y="4874895"/>
            <a:ext cx="2400300" cy="237172"/>
            <a:chOff x="0" y="0"/>
            <a:chExt cx="3200400" cy="31623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50703" y="47028"/>
              <a:ext cx="3098527" cy="222743"/>
            </a:xfrm>
            <a:custGeom>
              <a:avLst/>
              <a:gdLst/>
              <a:ahLst/>
              <a:cxnLst/>
              <a:rect r="r" b="b" t="t" l="l"/>
              <a:pathLst>
                <a:path h="222743" w="3098527">
                  <a:moveTo>
                    <a:pt x="75027" y="27902"/>
                  </a:moveTo>
                  <a:cubicBezTo>
                    <a:pt x="1022447" y="1232"/>
                    <a:pt x="1331057" y="-5118"/>
                    <a:pt x="1585057" y="3772"/>
                  </a:cubicBezTo>
                  <a:cubicBezTo>
                    <a:pt x="1802227" y="12662"/>
                    <a:pt x="2044797" y="45682"/>
                    <a:pt x="2189577" y="52032"/>
                  </a:cubicBezTo>
                  <a:cubicBezTo>
                    <a:pt x="2269587" y="55842"/>
                    <a:pt x="2300067" y="53302"/>
                    <a:pt x="2378807" y="53302"/>
                  </a:cubicBezTo>
                  <a:cubicBezTo>
                    <a:pt x="2505807" y="54572"/>
                    <a:pt x="2766157" y="59652"/>
                    <a:pt x="2880457" y="50762"/>
                  </a:cubicBezTo>
                  <a:cubicBezTo>
                    <a:pt x="2941417" y="45682"/>
                    <a:pt x="2982057" y="21552"/>
                    <a:pt x="3018887" y="29172"/>
                  </a:cubicBezTo>
                  <a:cubicBezTo>
                    <a:pt x="3046827" y="35522"/>
                    <a:pt x="3074767" y="53302"/>
                    <a:pt x="3086197" y="71082"/>
                  </a:cubicBezTo>
                  <a:cubicBezTo>
                    <a:pt x="3097627" y="86322"/>
                    <a:pt x="3100167" y="106642"/>
                    <a:pt x="3097627" y="124422"/>
                  </a:cubicBezTo>
                  <a:cubicBezTo>
                    <a:pt x="3095087" y="140932"/>
                    <a:pt x="3087467" y="161252"/>
                    <a:pt x="3073497" y="172682"/>
                  </a:cubicBezTo>
                  <a:cubicBezTo>
                    <a:pt x="3056987" y="186652"/>
                    <a:pt x="3021427" y="200622"/>
                    <a:pt x="2998567" y="196812"/>
                  </a:cubicBezTo>
                  <a:cubicBezTo>
                    <a:pt x="2975707" y="193002"/>
                    <a:pt x="2945227" y="168872"/>
                    <a:pt x="2936337" y="148552"/>
                  </a:cubicBezTo>
                  <a:cubicBezTo>
                    <a:pt x="2927447" y="126962"/>
                    <a:pt x="2929987" y="88862"/>
                    <a:pt x="2941417" y="68542"/>
                  </a:cubicBezTo>
                  <a:cubicBezTo>
                    <a:pt x="2954117" y="49492"/>
                    <a:pt x="2988407" y="31712"/>
                    <a:pt x="3009997" y="29172"/>
                  </a:cubicBezTo>
                  <a:cubicBezTo>
                    <a:pt x="3027777" y="26632"/>
                    <a:pt x="3048097" y="34252"/>
                    <a:pt x="3062067" y="44412"/>
                  </a:cubicBezTo>
                  <a:cubicBezTo>
                    <a:pt x="3076037" y="54572"/>
                    <a:pt x="3090007" y="69812"/>
                    <a:pt x="3093817" y="87592"/>
                  </a:cubicBezTo>
                  <a:cubicBezTo>
                    <a:pt x="3098897" y="109182"/>
                    <a:pt x="3092547" y="147282"/>
                    <a:pt x="3079847" y="166332"/>
                  </a:cubicBezTo>
                  <a:cubicBezTo>
                    <a:pt x="3069687" y="181572"/>
                    <a:pt x="3055717" y="187922"/>
                    <a:pt x="3035397" y="195542"/>
                  </a:cubicBezTo>
                  <a:cubicBezTo>
                    <a:pt x="2999837" y="208242"/>
                    <a:pt x="2950307" y="213322"/>
                    <a:pt x="2880457" y="217132"/>
                  </a:cubicBezTo>
                  <a:cubicBezTo>
                    <a:pt x="2738217" y="227292"/>
                    <a:pt x="2441037" y="222212"/>
                    <a:pt x="2223867" y="213322"/>
                  </a:cubicBezTo>
                  <a:cubicBezTo>
                    <a:pt x="2009237" y="203162"/>
                    <a:pt x="1820007" y="171412"/>
                    <a:pt x="1585057" y="161252"/>
                  </a:cubicBezTo>
                  <a:cubicBezTo>
                    <a:pt x="1296767" y="149822"/>
                    <a:pt x="900527" y="153632"/>
                    <a:pt x="624937" y="158712"/>
                  </a:cubicBezTo>
                  <a:cubicBezTo>
                    <a:pt x="416657" y="162522"/>
                    <a:pt x="160117" y="193002"/>
                    <a:pt x="75027" y="179032"/>
                  </a:cubicBezTo>
                  <a:cubicBezTo>
                    <a:pt x="48357" y="175222"/>
                    <a:pt x="36927" y="171412"/>
                    <a:pt x="24227" y="159982"/>
                  </a:cubicBezTo>
                  <a:cubicBezTo>
                    <a:pt x="12797" y="148552"/>
                    <a:pt x="1367" y="129502"/>
                    <a:pt x="97" y="112992"/>
                  </a:cubicBezTo>
                  <a:cubicBezTo>
                    <a:pt x="-1173" y="92672"/>
                    <a:pt x="10257" y="60922"/>
                    <a:pt x="24227" y="46952"/>
                  </a:cubicBezTo>
                  <a:cubicBezTo>
                    <a:pt x="36927" y="34252"/>
                    <a:pt x="75027" y="27902"/>
                    <a:pt x="75027" y="27902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9942195" y="4740592"/>
            <a:ext cx="401955" cy="506730"/>
            <a:chOff x="0" y="0"/>
            <a:chExt cx="535940" cy="6756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48954" y="50737"/>
              <a:ext cx="446051" cy="578168"/>
            </a:xfrm>
            <a:custGeom>
              <a:avLst/>
              <a:gdLst/>
              <a:ahLst/>
              <a:cxnLst/>
              <a:rect r="r" b="b" t="t" l="l"/>
              <a:pathLst>
                <a:path h="578168" w="446051">
                  <a:moveTo>
                    <a:pt x="107256" y="63"/>
                  </a:moveTo>
                  <a:cubicBezTo>
                    <a:pt x="418406" y="147383"/>
                    <a:pt x="418406" y="162623"/>
                    <a:pt x="424756" y="196913"/>
                  </a:cubicBezTo>
                  <a:cubicBezTo>
                    <a:pt x="439996" y="264223"/>
                    <a:pt x="459046" y="461073"/>
                    <a:pt x="433646" y="520763"/>
                  </a:cubicBezTo>
                  <a:cubicBezTo>
                    <a:pt x="422216" y="549973"/>
                    <a:pt x="398086" y="566483"/>
                    <a:pt x="377766" y="574103"/>
                  </a:cubicBezTo>
                  <a:cubicBezTo>
                    <a:pt x="361256" y="580453"/>
                    <a:pt x="342206" y="579183"/>
                    <a:pt x="325696" y="571563"/>
                  </a:cubicBezTo>
                  <a:cubicBezTo>
                    <a:pt x="306646" y="561403"/>
                    <a:pt x="281246" y="534733"/>
                    <a:pt x="276166" y="513143"/>
                  </a:cubicBezTo>
                  <a:cubicBezTo>
                    <a:pt x="271086" y="491553"/>
                    <a:pt x="281246" y="455993"/>
                    <a:pt x="296486" y="439483"/>
                  </a:cubicBezTo>
                  <a:cubicBezTo>
                    <a:pt x="311726" y="422973"/>
                    <a:pt x="347286" y="411543"/>
                    <a:pt x="368876" y="414083"/>
                  </a:cubicBezTo>
                  <a:cubicBezTo>
                    <a:pt x="391736" y="417893"/>
                    <a:pt x="419676" y="442023"/>
                    <a:pt x="429836" y="461073"/>
                  </a:cubicBezTo>
                  <a:cubicBezTo>
                    <a:pt x="438726" y="476313"/>
                    <a:pt x="439996" y="496633"/>
                    <a:pt x="436186" y="513143"/>
                  </a:cubicBezTo>
                  <a:cubicBezTo>
                    <a:pt x="432376" y="528383"/>
                    <a:pt x="423486" y="547433"/>
                    <a:pt x="409516" y="557593"/>
                  </a:cubicBezTo>
                  <a:cubicBezTo>
                    <a:pt x="391736" y="570293"/>
                    <a:pt x="354906" y="577913"/>
                    <a:pt x="334586" y="574103"/>
                  </a:cubicBezTo>
                  <a:cubicBezTo>
                    <a:pt x="316806" y="570293"/>
                    <a:pt x="301566" y="557593"/>
                    <a:pt x="291406" y="544893"/>
                  </a:cubicBezTo>
                  <a:cubicBezTo>
                    <a:pt x="281246" y="532193"/>
                    <a:pt x="278706" y="516953"/>
                    <a:pt x="274896" y="495363"/>
                  </a:cubicBezTo>
                  <a:cubicBezTo>
                    <a:pt x="268546" y="455993"/>
                    <a:pt x="267276" y="372173"/>
                    <a:pt x="274896" y="326453"/>
                  </a:cubicBezTo>
                  <a:cubicBezTo>
                    <a:pt x="279976" y="290893"/>
                    <a:pt x="315536" y="262953"/>
                    <a:pt x="304106" y="237553"/>
                  </a:cubicBezTo>
                  <a:cubicBezTo>
                    <a:pt x="282516" y="194373"/>
                    <a:pt x="98366" y="179133"/>
                    <a:pt x="48836" y="144843"/>
                  </a:cubicBezTo>
                  <a:cubicBezTo>
                    <a:pt x="23436" y="127063"/>
                    <a:pt x="8196" y="109283"/>
                    <a:pt x="1846" y="90233"/>
                  </a:cubicBezTo>
                  <a:cubicBezTo>
                    <a:pt x="-3234" y="72453"/>
                    <a:pt x="3116" y="49593"/>
                    <a:pt x="9466" y="35623"/>
                  </a:cubicBezTo>
                  <a:cubicBezTo>
                    <a:pt x="14546" y="22923"/>
                    <a:pt x="22166" y="14033"/>
                    <a:pt x="34866" y="7683"/>
                  </a:cubicBezTo>
                  <a:cubicBezTo>
                    <a:pt x="51376" y="-1207"/>
                    <a:pt x="107256" y="63"/>
                    <a:pt x="107256" y="63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7998143" y="3595688"/>
            <a:ext cx="2225040" cy="913448"/>
            <a:chOff x="0" y="0"/>
            <a:chExt cx="2966720" cy="121793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50608" y="53340"/>
              <a:ext cx="2866228" cy="1113870"/>
            </a:xfrm>
            <a:custGeom>
              <a:avLst/>
              <a:gdLst/>
              <a:ahLst/>
              <a:cxnLst/>
              <a:rect r="r" b="b" t="t" l="l"/>
              <a:pathLst>
                <a:path h="1113870" w="2866228">
                  <a:moveTo>
                    <a:pt x="67502" y="0"/>
                  </a:moveTo>
                  <a:cubicBezTo>
                    <a:pt x="711392" y="1270"/>
                    <a:pt x="739332" y="7620"/>
                    <a:pt x="796482" y="16510"/>
                  </a:cubicBezTo>
                  <a:cubicBezTo>
                    <a:pt x="870142" y="26670"/>
                    <a:pt x="951422" y="34290"/>
                    <a:pt x="1049212" y="55880"/>
                  </a:cubicBezTo>
                  <a:cubicBezTo>
                    <a:pt x="1191452" y="86360"/>
                    <a:pt x="1440372" y="152400"/>
                    <a:pt x="1566102" y="196850"/>
                  </a:cubicBezTo>
                  <a:cubicBezTo>
                    <a:pt x="1641032" y="223520"/>
                    <a:pt x="1676592" y="241300"/>
                    <a:pt x="1741362" y="274320"/>
                  </a:cubicBezTo>
                  <a:cubicBezTo>
                    <a:pt x="1825182" y="316230"/>
                    <a:pt x="1931862" y="378460"/>
                    <a:pt x="2022032" y="433070"/>
                  </a:cubicBezTo>
                  <a:cubicBezTo>
                    <a:pt x="2108392" y="486410"/>
                    <a:pt x="2189672" y="541020"/>
                    <a:pt x="2270952" y="599440"/>
                  </a:cubicBezTo>
                  <a:cubicBezTo>
                    <a:pt x="2350962" y="656590"/>
                    <a:pt x="2418272" y="722630"/>
                    <a:pt x="2505902" y="779780"/>
                  </a:cubicBezTo>
                  <a:cubicBezTo>
                    <a:pt x="2604962" y="845820"/>
                    <a:pt x="2794192" y="920750"/>
                    <a:pt x="2839912" y="969010"/>
                  </a:cubicBezTo>
                  <a:cubicBezTo>
                    <a:pt x="2857692" y="986790"/>
                    <a:pt x="2862772" y="1000760"/>
                    <a:pt x="2865312" y="1017270"/>
                  </a:cubicBezTo>
                  <a:cubicBezTo>
                    <a:pt x="2867852" y="1033780"/>
                    <a:pt x="2865312" y="1055370"/>
                    <a:pt x="2855152" y="1070610"/>
                  </a:cubicBezTo>
                  <a:cubicBezTo>
                    <a:pt x="2843722" y="1088390"/>
                    <a:pt x="2813242" y="1111250"/>
                    <a:pt x="2789112" y="1113790"/>
                  </a:cubicBezTo>
                  <a:cubicBezTo>
                    <a:pt x="2766252" y="1115060"/>
                    <a:pt x="2731962" y="1101090"/>
                    <a:pt x="2716722" y="1083310"/>
                  </a:cubicBezTo>
                  <a:cubicBezTo>
                    <a:pt x="2701482" y="1065530"/>
                    <a:pt x="2693862" y="1027430"/>
                    <a:pt x="2701482" y="1005840"/>
                  </a:cubicBezTo>
                  <a:cubicBezTo>
                    <a:pt x="2707832" y="982980"/>
                    <a:pt x="2734502" y="956310"/>
                    <a:pt x="2756092" y="948690"/>
                  </a:cubicBezTo>
                  <a:cubicBezTo>
                    <a:pt x="2777682" y="942340"/>
                    <a:pt x="2815782" y="951230"/>
                    <a:pt x="2833562" y="962660"/>
                  </a:cubicBezTo>
                  <a:cubicBezTo>
                    <a:pt x="2848802" y="972820"/>
                    <a:pt x="2858962" y="991870"/>
                    <a:pt x="2862772" y="1008380"/>
                  </a:cubicBezTo>
                  <a:cubicBezTo>
                    <a:pt x="2867852" y="1024890"/>
                    <a:pt x="2867852" y="1045210"/>
                    <a:pt x="2858962" y="1061720"/>
                  </a:cubicBezTo>
                  <a:cubicBezTo>
                    <a:pt x="2848802" y="1080770"/>
                    <a:pt x="2819592" y="1106170"/>
                    <a:pt x="2798002" y="1111250"/>
                  </a:cubicBezTo>
                  <a:cubicBezTo>
                    <a:pt x="2781492" y="1116330"/>
                    <a:pt x="2768792" y="1112520"/>
                    <a:pt x="2744662" y="1104900"/>
                  </a:cubicBezTo>
                  <a:cubicBezTo>
                    <a:pt x="2683702" y="1084580"/>
                    <a:pt x="2552892" y="1007110"/>
                    <a:pt x="2442402" y="934720"/>
                  </a:cubicBezTo>
                  <a:cubicBezTo>
                    <a:pt x="2295082" y="838200"/>
                    <a:pt x="2088072" y="656590"/>
                    <a:pt x="1945832" y="561340"/>
                  </a:cubicBezTo>
                  <a:cubicBezTo>
                    <a:pt x="1845502" y="495300"/>
                    <a:pt x="1756602" y="447040"/>
                    <a:pt x="1679132" y="407670"/>
                  </a:cubicBezTo>
                  <a:cubicBezTo>
                    <a:pt x="1620712" y="378460"/>
                    <a:pt x="1591502" y="364490"/>
                    <a:pt x="1522922" y="339090"/>
                  </a:cubicBezTo>
                  <a:cubicBezTo>
                    <a:pt x="1394652" y="292100"/>
                    <a:pt x="1100012" y="201930"/>
                    <a:pt x="964122" y="170180"/>
                  </a:cubicBezTo>
                  <a:cubicBezTo>
                    <a:pt x="886652" y="152400"/>
                    <a:pt x="837122" y="148590"/>
                    <a:pt x="781242" y="139700"/>
                  </a:cubicBezTo>
                  <a:cubicBezTo>
                    <a:pt x="732982" y="133350"/>
                    <a:pt x="706312" y="127000"/>
                    <a:pt x="645352" y="124460"/>
                  </a:cubicBezTo>
                  <a:cubicBezTo>
                    <a:pt x="517082" y="118110"/>
                    <a:pt x="137352" y="161290"/>
                    <a:pt x="56072" y="139700"/>
                  </a:cubicBezTo>
                  <a:cubicBezTo>
                    <a:pt x="31942" y="132080"/>
                    <a:pt x="23052" y="124460"/>
                    <a:pt x="14162" y="111760"/>
                  </a:cubicBezTo>
                  <a:cubicBezTo>
                    <a:pt x="4002" y="100330"/>
                    <a:pt x="-1078" y="80010"/>
                    <a:pt x="192" y="64770"/>
                  </a:cubicBezTo>
                  <a:cubicBezTo>
                    <a:pt x="1462" y="49530"/>
                    <a:pt x="10352" y="30480"/>
                    <a:pt x="21782" y="20320"/>
                  </a:cubicBezTo>
                  <a:cubicBezTo>
                    <a:pt x="33212" y="8890"/>
                    <a:pt x="67502" y="0"/>
                    <a:pt x="67502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9788843" y="4089083"/>
            <a:ext cx="497205" cy="605790"/>
            <a:chOff x="0" y="0"/>
            <a:chExt cx="662940" cy="8077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50800" y="50608"/>
              <a:ext cx="566166" cy="706392"/>
            </a:xfrm>
            <a:custGeom>
              <a:avLst/>
              <a:gdLst/>
              <a:ahLst/>
              <a:cxnLst/>
              <a:rect r="r" b="b" t="t" l="l"/>
              <a:pathLst>
                <a:path h="706392" w="566166">
                  <a:moveTo>
                    <a:pt x="325120" y="24322"/>
                  </a:moveTo>
                  <a:cubicBezTo>
                    <a:pt x="528320" y="258002"/>
                    <a:pt x="551180" y="278322"/>
                    <a:pt x="560070" y="312612"/>
                  </a:cubicBezTo>
                  <a:cubicBezTo>
                    <a:pt x="570230" y="348172"/>
                    <a:pt x="567690" y="404052"/>
                    <a:pt x="552450" y="434532"/>
                  </a:cubicBezTo>
                  <a:cubicBezTo>
                    <a:pt x="539750" y="459932"/>
                    <a:pt x="521970" y="467552"/>
                    <a:pt x="490220" y="489142"/>
                  </a:cubicBezTo>
                  <a:cubicBezTo>
                    <a:pt x="414020" y="539942"/>
                    <a:pt x="158750" y="702502"/>
                    <a:pt x="81280" y="706312"/>
                  </a:cubicBezTo>
                  <a:cubicBezTo>
                    <a:pt x="50800" y="707582"/>
                    <a:pt x="30480" y="693612"/>
                    <a:pt x="16510" y="679642"/>
                  </a:cubicBezTo>
                  <a:cubicBezTo>
                    <a:pt x="6350" y="668212"/>
                    <a:pt x="1270" y="650432"/>
                    <a:pt x="0" y="635192"/>
                  </a:cubicBezTo>
                  <a:cubicBezTo>
                    <a:pt x="0" y="619952"/>
                    <a:pt x="5080" y="602172"/>
                    <a:pt x="13970" y="589472"/>
                  </a:cubicBezTo>
                  <a:cubicBezTo>
                    <a:pt x="21590" y="576772"/>
                    <a:pt x="36830" y="565342"/>
                    <a:pt x="52070" y="561532"/>
                  </a:cubicBezTo>
                  <a:cubicBezTo>
                    <a:pt x="71120" y="556452"/>
                    <a:pt x="104140" y="561532"/>
                    <a:pt x="120650" y="574232"/>
                  </a:cubicBezTo>
                  <a:cubicBezTo>
                    <a:pt x="135890" y="586932"/>
                    <a:pt x="148590" y="618682"/>
                    <a:pt x="148590" y="637732"/>
                  </a:cubicBezTo>
                  <a:cubicBezTo>
                    <a:pt x="148590" y="652972"/>
                    <a:pt x="139700" y="669482"/>
                    <a:pt x="129540" y="680912"/>
                  </a:cubicBezTo>
                  <a:cubicBezTo>
                    <a:pt x="120650" y="692342"/>
                    <a:pt x="105410" y="702502"/>
                    <a:pt x="88900" y="705042"/>
                  </a:cubicBezTo>
                  <a:cubicBezTo>
                    <a:pt x="69850" y="707582"/>
                    <a:pt x="36830" y="697422"/>
                    <a:pt x="22860" y="684722"/>
                  </a:cubicBezTo>
                  <a:cubicBezTo>
                    <a:pt x="10160" y="674562"/>
                    <a:pt x="1270" y="659322"/>
                    <a:pt x="1270" y="642812"/>
                  </a:cubicBezTo>
                  <a:cubicBezTo>
                    <a:pt x="0" y="623762"/>
                    <a:pt x="5080" y="599632"/>
                    <a:pt x="24130" y="576772"/>
                  </a:cubicBezTo>
                  <a:cubicBezTo>
                    <a:pt x="64770" y="528512"/>
                    <a:pt x="226060" y="451042"/>
                    <a:pt x="302260" y="419292"/>
                  </a:cubicBezTo>
                  <a:cubicBezTo>
                    <a:pt x="350520" y="398972"/>
                    <a:pt x="417830" y="405322"/>
                    <a:pt x="426720" y="383732"/>
                  </a:cubicBezTo>
                  <a:cubicBezTo>
                    <a:pt x="433070" y="367222"/>
                    <a:pt x="405130" y="343092"/>
                    <a:pt x="383540" y="315152"/>
                  </a:cubicBezTo>
                  <a:cubicBezTo>
                    <a:pt x="345440" y="261812"/>
                    <a:pt x="214630" y="139892"/>
                    <a:pt x="196850" y="95442"/>
                  </a:cubicBezTo>
                  <a:cubicBezTo>
                    <a:pt x="191770" y="78932"/>
                    <a:pt x="193040" y="71312"/>
                    <a:pt x="196850" y="58612"/>
                  </a:cubicBezTo>
                  <a:cubicBezTo>
                    <a:pt x="200660" y="44642"/>
                    <a:pt x="212090" y="24322"/>
                    <a:pt x="226060" y="14162"/>
                  </a:cubicBezTo>
                  <a:cubicBezTo>
                    <a:pt x="238760" y="4002"/>
                    <a:pt x="260350" y="-1078"/>
                    <a:pt x="278130" y="192"/>
                  </a:cubicBezTo>
                  <a:cubicBezTo>
                    <a:pt x="294640" y="1462"/>
                    <a:pt x="325120" y="24322"/>
                    <a:pt x="325120" y="24322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913965" y="6139357"/>
            <a:ext cx="7002989" cy="2074629"/>
            <a:chOff x="0" y="0"/>
            <a:chExt cx="1844409" cy="54640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44409" cy="546404"/>
            </a:xfrm>
            <a:custGeom>
              <a:avLst/>
              <a:gdLst/>
              <a:ahLst/>
              <a:cxnLst/>
              <a:rect r="r" b="b" t="t" l="l"/>
              <a:pathLst>
                <a:path h="546404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517661"/>
                  </a:lnTo>
                  <a:cubicBezTo>
                    <a:pt x="1844409" y="525284"/>
                    <a:pt x="1841380" y="532595"/>
                    <a:pt x="1835990" y="537985"/>
                  </a:cubicBezTo>
                  <a:cubicBezTo>
                    <a:pt x="1830600" y="543376"/>
                    <a:pt x="1823289" y="546404"/>
                    <a:pt x="1815665" y="546404"/>
                  </a:cubicBezTo>
                  <a:lnTo>
                    <a:pt x="28743" y="546404"/>
                  </a:lnTo>
                  <a:cubicBezTo>
                    <a:pt x="21120" y="546404"/>
                    <a:pt x="13809" y="543376"/>
                    <a:pt x="8419" y="537985"/>
                  </a:cubicBezTo>
                  <a:cubicBezTo>
                    <a:pt x="3028" y="532595"/>
                    <a:pt x="0" y="525284"/>
                    <a:pt x="0" y="517661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844409" cy="5845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1305881" y="5988837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Scroll and Read your amazing story!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8478" y="1545928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83313" y="1545928"/>
            <a:ext cx="8945843" cy="65783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How to edit text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7603343"/>
            <a:ext cx="7340134" cy="989921"/>
            <a:chOff x="0" y="0"/>
            <a:chExt cx="1933204" cy="2607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575276" y="7466476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‘Edit Text’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301240" y="4586097"/>
            <a:ext cx="401003" cy="422910"/>
            <a:chOff x="0" y="0"/>
            <a:chExt cx="534670" cy="563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16933" y="50800"/>
              <a:ext cx="502751" cy="514559"/>
            </a:xfrm>
            <a:custGeom>
              <a:avLst/>
              <a:gdLst/>
              <a:ahLst/>
              <a:cxnLst/>
              <a:rect r="r" b="b" t="t" l="l"/>
              <a:pathLst>
                <a:path h="514559" w="502751">
                  <a:moveTo>
                    <a:pt x="33867" y="0"/>
                  </a:moveTo>
                  <a:cubicBezTo>
                    <a:pt x="541867" y="74930"/>
                    <a:pt x="541867" y="381000"/>
                    <a:pt x="466937" y="457200"/>
                  </a:cubicBezTo>
                  <a:cubicBezTo>
                    <a:pt x="393277" y="530860"/>
                    <a:pt x="106257" y="534670"/>
                    <a:pt x="33867" y="462280"/>
                  </a:cubicBezTo>
                  <a:cubicBezTo>
                    <a:pt x="-42333" y="387350"/>
                    <a:pt x="33867" y="0"/>
                    <a:pt x="33867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5100638" y="4587049"/>
            <a:ext cx="511493" cy="437197"/>
            <a:chOff x="0" y="0"/>
            <a:chExt cx="681990" cy="58293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5804" y="48153"/>
              <a:ext cx="631381" cy="519255"/>
            </a:xfrm>
            <a:custGeom>
              <a:avLst/>
              <a:gdLst/>
              <a:ahLst/>
              <a:cxnLst/>
              <a:rect r="r" b="b" t="t" l="l"/>
              <a:pathLst>
                <a:path h="519255" w="631381">
                  <a:moveTo>
                    <a:pt x="34996" y="21697"/>
                  </a:moveTo>
                  <a:cubicBezTo>
                    <a:pt x="532836" y="20427"/>
                    <a:pt x="549346" y="-8783"/>
                    <a:pt x="568396" y="2647"/>
                  </a:cubicBezTo>
                  <a:cubicBezTo>
                    <a:pt x="614116" y="31857"/>
                    <a:pt x="656026" y="400157"/>
                    <a:pt x="614116" y="457307"/>
                  </a:cubicBezTo>
                  <a:cubicBezTo>
                    <a:pt x="596336" y="482707"/>
                    <a:pt x="565856" y="471277"/>
                    <a:pt x="523946" y="476357"/>
                  </a:cubicBezTo>
                  <a:cubicBezTo>
                    <a:pt x="424886" y="486517"/>
                    <a:pt x="115006" y="562717"/>
                    <a:pt x="34996" y="483977"/>
                  </a:cubicBezTo>
                  <a:cubicBezTo>
                    <a:pt x="-43744" y="406507"/>
                    <a:pt x="34996" y="21697"/>
                    <a:pt x="34996" y="21697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2346960" y="6349174"/>
            <a:ext cx="586740" cy="422910"/>
            <a:chOff x="0" y="0"/>
            <a:chExt cx="782320" cy="5638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3547" y="50800"/>
              <a:ext cx="754487" cy="536453"/>
            </a:xfrm>
            <a:custGeom>
              <a:avLst/>
              <a:gdLst/>
              <a:ahLst/>
              <a:cxnLst/>
              <a:rect r="r" b="b" t="t" l="l"/>
              <a:pathLst>
                <a:path h="536453" w="754487">
                  <a:moveTo>
                    <a:pt x="37253" y="0"/>
                  </a:moveTo>
                  <a:cubicBezTo>
                    <a:pt x="801793" y="83820"/>
                    <a:pt x="801793" y="373380"/>
                    <a:pt x="717973" y="457200"/>
                  </a:cubicBezTo>
                  <a:cubicBezTo>
                    <a:pt x="616373" y="560070"/>
                    <a:pt x="140123" y="563880"/>
                    <a:pt x="37253" y="462280"/>
                  </a:cubicBezTo>
                  <a:cubicBezTo>
                    <a:pt x="-46567" y="378460"/>
                    <a:pt x="37253" y="0"/>
                    <a:pt x="37253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5177790" y="6441567"/>
            <a:ext cx="586740" cy="422910"/>
            <a:chOff x="0" y="0"/>
            <a:chExt cx="782320" cy="5638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12982" y="50800"/>
              <a:ext cx="755051" cy="536453"/>
            </a:xfrm>
            <a:custGeom>
              <a:avLst/>
              <a:gdLst/>
              <a:ahLst/>
              <a:cxnLst/>
              <a:rect r="r" b="b" t="t" l="l"/>
              <a:pathLst>
                <a:path h="536453" w="755051">
                  <a:moveTo>
                    <a:pt x="37818" y="0"/>
                  </a:moveTo>
                  <a:cubicBezTo>
                    <a:pt x="802358" y="83820"/>
                    <a:pt x="802358" y="373380"/>
                    <a:pt x="718538" y="457200"/>
                  </a:cubicBezTo>
                  <a:cubicBezTo>
                    <a:pt x="615668" y="560070"/>
                    <a:pt x="139418" y="563880"/>
                    <a:pt x="37818" y="462280"/>
                  </a:cubicBezTo>
                  <a:cubicBezTo>
                    <a:pt x="-47272" y="378460"/>
                    <a:pt x="37818" y="0"/>
                    <a:pt x="37818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9386168" y="7603343"/>
            <a:ext cx="7340134" cy="989921"/>
            <a:chOff x="0" y="0"/>
            <a:chExt cx="1933204" cy="2607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9847175" y="7466476"/>
            <a:ext cx="641812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Type, Edit and ‘Update Text’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8478" y="1437666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83313" y="1437666"/>
            <a:ext cx="8945843" cy="6578384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028700" y="7495082"/>
            <a:ext cx="7340134" cy="989921"/>
            <a:chOff x="0" y="0"/>
            <a:chExt cx="1933204" cy="260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386168" y="7495082"/>
            <a:ext cx="7340134" cy="989921"/>
            <a:chOff x="0" y="0"/>
            <a:chExt cx="1933204" cy="2607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414712" y="4447355"/>
            <a:ext cx="447675" cy="422910"/>
            <a:chOff x="0" y="0"/>
            <a:chExt cx="596900" cy="5638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5804" y="50800"/>
              <a:ext cx="565861" cy="519612"/>
            </a:xfrm>
            <a:custGeom>
              <a:avLst/>
              <a:gdLst/>
              <a:ahLst/>
              <a:cxnLst/>
              <a:rect r="r" b="b" t="t" l="l"/>
              <a:pathLst>
                <a:path h="519612" w="565861">
                  <a:moveTo>
                    <a:pt x="34996" y="0"/>
                  </a:moveTo>
                  <a:cubicBezTo>
                    <a:pt x="607766" y="77470"/>
                    <a:pt x="607766" y="378460"/>
                    <a:pt x="529026" y="457200"/>
                  </a:cubicBezTo>
                  <a:cubicBezTo>
                    <a:pt x="449016" y="538480"/>
                    <a:pt x="116276" y="541020"/>
                    <a:pt x="34996" y="461010"/>
                  </a:cubicBezTo>
                  <a:cubicBezTo>
                    <a:pt x="-43744" y="383540"/>
                    <a:pt x="34996" y="0"/>
                    <a:pt x="34996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6182678" y="4508315"/>
            <a:ext cx="648652" cy="422910"/>
            <a:chOff x="0" y="0"/>
            <a:chExt cx="864870" cy="563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12418" y="50800"/>
              <a:ext cx="838359" cy="543117"/>
            </a:xfrm>
            <a:custGeom>
              <a:avLst/>
              <a:gdLst/>
              <a:ahLst/>
              <a:cxnLst/>
              <a:rect r="r" b="b" t="t" l="l"/>
              <a:pathLst>
                <a:path h="543117" w="838359">
                  <a:moveTo>
                    <a:pt x="38382" y="0"/>
                  </a:moveTo>
                  <a:cubicBezTo>
                    <a:pt x="888012" y="86360"/>
                    <a:pt x="888012" y="370840"/>
                    <a:pt x="801652" y="457200"/>
                  </a:cubicBezTo>
                  <a:cubicBezTo>
                    <a:pt x="691162" y="568960"/>
                    <a:pt x="150142" y="572770"/>
                    <a:pt x="38382" y="462280"/>
                  </a:cubicBezTo>
                  <a:cubicBezTo>
                    <a:pt x="-47978" y="375920"/>
                    <a:pt x="38382" y="0"/>
                    <a:pt x="38382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3312795" y="6395218"/>
            <a:ext cx="750570" cy="438150"/>
            <a:chOff x="0" y="0"/>
            <a:chExt cx="1000760" cy="584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31025" y="72390"/>
              <a:ext cx="948873" cy="489914"/>
            </a:xfrm>
            <a:custGeom>
              <a:avLst/>
              <a:gdLst/>
              <a:ahLst/>
              <a:cxnLst/>
              <a:rect r="r" b="b" t="t" l="l"/>
              <a:pathLst>
                <a:path h="489914" w="948873">
                  <a:moveTo>
                    <a:pt x="19775" y="0"/>
                  </a:moveTo>
                  <a:cubicBezTo>
                    <a:pt x="1006565" y="66040"/>
                    <a:pt x="992595" y="361950"/>
                    <a:pt x="918935" y="435610"/>
                  </a:cubicBezTo>
                  <a:cubicBezTo>
                    <a:pt x="849085" y="505460"/>
                    <a:pt x="654775" y="434340"/>
                    <a:pt x="515075" y="438150"/>
                  </a:cubicBezTo>
                  <a:cubicBezTo>
                    <a:pt x="363945" y="441960"/>
                    <a:pt x="125185" y="535940"/>
                    <a:pt x="42635" y="461010"/>
                  </a:cubicBezTo>
                  <a:cubicBezTo>
                    <a:pt x="-37375" y="387350"/>
                    <a:pt x="19775" y="0"/>
                    <a:pt x="19775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6140768" y="6287585"/>
            <a:ext cx="847725" cy="468630"/>
            <a:chOff x="0" y="0"/>
            <a:chExt cx="1130300" cy="6248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32489" y="22482"/>
              <a:ext cx="1099435" cy="580947"/>
            </a:xfrm>
            <a:custGeom>
              <a:avLst/>
              <a:gdLst/>
              <a:ahLst/>
              <a:cxnLst/>
              <a:rect r="r" b="b" t="t" l="l"/>
              <a:pathLst>
                <a:path h="580947" w="1099435">
                  <a:moveTo>
                    <a:pt x="18311" y="90548"/>
                  </a:moveTo>
                  <a:cubicBezTo>
                    <a:pt x="758721" y="35938"/>
                    <a:pt x="967001" y="-42802"/>
                    <a:pt x="1040661" y="28318"/>
                  </a:cubicBezTo>
                  <a:cubicBezTo>
                    <a:pt x="1116861" y="100708"/>
                    <a:pt x="1119401" y="408048"/>
                    <a:pt x="1045741" y="485518"/>
                  </a:cubicBezTo>
                  <a:cubicBezTo>
                    <a:pt x="977161" y="556638"/>
                    <a:pt x="791741" y="491868"/>
                    <a:pt x="644421" y="500758"/>
                  </a:cubicBezTo>
                  <a:cubicBezTo>
                    <a:pt x="465351" y="510918"/>
                    <a:pt x="147851" y="636648"/>
                    <a:pt x="48791" y="551558"/>
                  </a:cubicBezTo>
                  <a:cubicBezTo>
                    <a:pt x="-38839" y="476628"/>
                    <a:pt x="18311" y="90548"/>
                    <a:pt x="18311" y="90548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How to edit Images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75276" y="7358214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‘Edit Image’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847175" y="7358214"/>
            <a:ext cx="641812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 in your Image Prompt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6988493" y="9151753"/>
            <a:ext cx="7795548" cy="66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4"/>
              </a:lnSpc>
              <a:spcBef>
                <a:spcPct val="0"/>
              </a:spcBef>
            </a:pPr>
            <a:r>
              <a:rPr lang="en-US" b="true" sz="390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an image prompt? → 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98499" y="863942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 good image prompt?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8499" y="2021403"/>
            <a:ext cx="16873014" cy="2783971"/>
            <a:chOff x="0" y="0"/>
            <a:chExt cx="4443921" cy="73322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3921" cy="733227"/>
            </a:xfrm>
            <a:custGeom>
              <a:avLst/>
              <a:gdLst/>
              <a:ahLst/>
              <a:cxnLst/>
              <a:rect r="r" b="b" t="t" l="l"/>
              <a:pathLst>
                <a:path h="733227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721297"/>
                  </a:lnTo>
                  <a:cubicBezTo>
                    <a:pt x="4443921" y="724461"/>
                    <a:pt x="4442664" y="727495"/>
                    <a:pt x="4440427" y="729733"/>
                  </a:cubicBezTo>
                  <a:cubicBezTo>
                    <a:pt x="4438190" y="731970"/>
                    <a:pt x="4435156" y="733227"/>
                    <a:pt x="4431992" y="733227"/>
                  </a:cubicBezTo>
                  <a:lnTo>
                    <a:pt x="11930" y="733227"/>
                  </a:lnTo>
                  <a:cubicBezTo>
                    <a:pt x="5341" y="733227"/>
                    <a:pt x="0" y="727886"/>
                    <a:pt x="0" y="721297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43921" cy="771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55273" y="1961865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What’s a prompt?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55273" y="2795994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It’s the sentence that tells the app what to draw on this page.</a:t>
            </a:r>
          </a:p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main character stays the same—you change the </a:t>
            </a:r>
            <a:r>
              <a:rPr lang="en-US" b="true" sz="2736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action, place, and details.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98499" y="5100649"/>
            <a:ext cx="16873014" cy="4157651"/>
            <a:chOff x="0" y="0"/>
            <a:chExt cx="4443921" cy="109501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1095019"/>
            </a:xfrm>
            <a:custGeom>
              <a:avLst/>
              <a:gdLst/>
              <a:ahLst/>
              <a:cxnLst/>
              <a:rect r="r" b="b" t="t" l="l"/>
              <a:pathLst>
                <a:path h="1095019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1083090"/>
                  </a:lnTo>
                  <a:cubicBezTo>
                    <a:pt x="4443921" y="1089678"/>
                    <a:pt x="4438580" y="1095019"/>
                    <a:pt x="4431992" y="1095019"/>
                  </a:cubicBezTo>
                  <a:lnTo>
                    <a:pt x="11930" y="1095019"/>
                  </a:lnTo>
                  <a:cubicBezTo>
                    <a:pt x="8766" y="1095019"/>
                    <a:pt x="5731" y="1093762"/>
                    <a:pt x="3494" y="1091525"/>
                  </a:cubicBezTo>
                  <a:cubicBezTo>
                    <a:pt x="1257" y="1089288"/>
                    <a:pt x="0" y="1086254"/>
                    <a:pt x="0" y="1083090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1133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55273" y="4929199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4 Magic Parts (A-P-O-M)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55273" y="5659018"/>
            <a:ext cx="16158162" cy="4224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what is the character doing?</a:t>
            </a:r>
          </a:p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where is it happening?</a:t>
            </a:r>
          </a:p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1–2 things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clude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rops).</a:t>
            </a:r>
          </a:p>
          <a:p>
            <a:pPr algn="l" marL="590821" indent="-295410" lvl="1">
              <a:lnSpc>
                <a:spcPts val="6841"/>
              </a:lnSpc>
              <a:spcBef>
                <a:spcPct val="0"/>
              </a:spcBef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how it fee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(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ozy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,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nd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y)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 wh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 (evening, 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ny)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</a:t>
            </a:r>
          </a:p>
          <a:p>
            <a:pPr algn="l">
              <a:lnSpc>
                <a:spcPts val="6841"/>
              </a:lnSpc>
              <a:spcBef>
                <a:spcPct val="0"/>
              </a:spcBef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3965" y="82639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Quick Example Image Prompts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13965" y="2092471"/>
            <a:ext cx="16873014" cy="2693596"/>
            <a:chOff x="0" y="0"/>
            <a:chExt cx="4443921" cy="7094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3921" cy="709424"/>
            </a:xfrm>
            <a:custGeom>
              <a:avLst/>
              <a:gdLst/>
              <a:ahLst/>
              <a:cxnLst/>
              <a:rect r="r" b="b" t="t" l="l"/>
              <a:pathLst>
                <a:path h="709424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697495"/>
                  </a:lnTo>
                  <a:cubicBezTo>
                    <a:pt x="4443921" y="700659"/>
                    <a:pt x="4442664" y="703693"/>
                    <a:pt x="4440427" y="705930"/>
                  </a:cubicBezTo>
                  <a:cubicBezTo>
                    <a:pt x="4438190" y="708167"/>
                    <a:pt x="4435156" y="709424"/>
                    <a:pt x="4431992" y="709424"/>
                  </a:cubicBezTo>
                  <a:lnTo>
                    <a:pt x="11930" y="709424"/>
                  </a:lnTo>
                  <a:cubicBezTo>
                    <a:pt x="8766" y="709424"/>
                    <a:pt x="5731" y="708167"/>
                    <a:pt x="3494" y="705930"/>
                  </a:cubicBezTo>
                  <a:cubicBezTo>
                    <a:pt x="1257" y="703693"/>
                    <a:pt x="0" y="700659"/>
                    <a:pt x="0" y="697495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43921" cy="747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70739" y="2032933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Good Prompt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70739" y="2867062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student writes goa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at a desk 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 t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evening; a notebook is open, a calendar is nearby, and the room feels calm and hopeful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13965" y="4952170"/>
            <a:ext cx="16873014" cy="1873900"/>
            <a:chOff x="0" y="0"/>
            <a:chExt cx="4443921" cy="4935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493538"/>
            </a:xfrm>
            <a:custGeom>
              <a:avLst/>
              <a:gdLst/>
              <a:ahLst/>
              <a:cxnLst/>
              <a:rect r="r" b="b" t="t" l="l"/>
              <a:pathLst>
                <a:path h="493538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481608"/>
                  </a:lnTo>
                  <a:cubicBezTo>
                    <a:pt x="4443921" y="488196"/>
                    <a:pt x="4438580" y="493538"/>
                    <a:pt x="4431992" y="493538"/>
                  </a:cubicBezTo>
                  <a:lnTo>
                    <a:pt x="11930" y="493538"/>
                  </a:lnTo>
                  <a:cubicBezTo>
                    <a:pt x="8766" y="493538"/>
                    <a:pt x="5731" y="492281"/>
                    <a:pt x="3494" y="490043"/>
                  </a:cubicBezTo>
                  <a:cubicBezTo>
                    <a:pt x="1257" y="487806"/>
                    <a:pt x="0" y="484772"/>
                    <a:pt x="0" y="481608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5316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70739" y="4690816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Not Good Prompt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0739" y="5679605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student at a desk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913965" y="7028026"/>
            <a:ext cx="16873014" cy="2306947"/>
            <a:chOff x="0" y="0"/>
            <a:chExt cx="4443921" cy="60759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443921" cy="607591"/>
            </a:xfrm>
            <a:custGeom>
              <a:avLst/>
              <a:gdLst/>
              <a:ahLst/>
              <a:cxnLst/>
              <a:rect r="r" b="b" t="t" l="l"/>
              <a:pathLst>
                <a:path h="607591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595661"/>
                  </a:lnTo>
                  <a:cubicBezTo>
                    <a:pt x="4443921" y="602250"/>
                    <a:pt x="4438580" y="607591"/>
                    <a:pt x="4431992" y="607591"/>
                  </a:cubicBezTo>
                  <a:lnTo>
                    <a:pt x="11930" y="607591"/>
                  </a:lnTo>
                  <a:cubicBezTo>
                    <a:pt x="8766" y="607591"/>
                    <a:pt x="5731" y="606334"/>
                    <a:pt x="3494" y="604097"/>
                  </a:cubicBezTo>
                  <a:cubicBezTo>
                    <a:pt x="1257" y="601860"/>
                    <a:pt x="0" y="598825"/>
                    <a:pt x="0" y="595661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443921" cy="645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470739" y="6836444"/>
            <a:ext cx="11289894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not a good prompt? </a:t>
            </a: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Put your hand up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70739" y="7667912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Remember The 4 Magic Parts (A-P-O-M)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70739" y="8378158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b="true" sz="2736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Action + Place + Objects + Mood/Time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3965" y="2120627"/>
            <a:ext cx="16829672" cy="2698344"/>
            <a:chOff x="0" y="0"/>
            <a:chExt cx="4432506" cy="7106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2506" cy="710675"/>
            </a:xfrm>
            <a:custGeom>
              <a:avLst/>
              <a:gdLst/>
              <a:ahLst/>
              <a:cxnLst/>
              <a:rect r="r" b="b" t="t" l="l"/>
              <a:pathLst>
                <a:path h="710675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698715"/>
                  </a:lnTo>
                  <a:cubicBezTo>
                    <a:pt x="4432506" y="701887"/>
                    <a:pt x="4431246" y="704929"/>
                    <a:pt x="4429003" y="707172"/>
                  </a:cubicBezTo>
                  <a:cubicBezTo>
                    <a:pt x="4426760" y="709415"/>
                    <a:pt x="4423718" y="710675"/>
                    <a:pt x="4420546" y="710675"/>
                  </a:cubicBezTo>
                  <a:lnTo>
                    <a:pt x="11960" y="710675"/>
                  </a:lnTo>
                  <a:cubicBezTo>
                    <a:pt x="8788" y="710675"/>
                    <a:pt x="5746" y="709415"/>
                    <a:pt x="3503" y="707172"/>
                  </a:cubicBezTo>
                  <a:cubicBezTo>
                    <a:pt x="1260" y="704929"/>
                    <a:pt x="0" y="701887"/>
                    <a:pt x="0" y="698715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32506" cy="7487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3965" y="5067496"/>
            <a:ext cx="8954449" cy="4100997"/>
            <a:chOff x="0" y="0"/>
            <a:chExt cx="2358373" cy="108009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8373" cy="1080098"/>
            </a:xfrm>
            <a:custGeom>
              <a:avLst/>
              <a:gdLst/>
              <a:ahLst/>
              <a:cxnLst/>
              <a:rect r="r" b="b" t="t" l="l"/>
              <a:pathLst>
                <a:path h="1080098" w="2358373">
                  <a:moveTo>
                    <a:pt x="22479" y="0"/>
                  </a:moveTo>
                  <a:lnTo>
                    <a:pt x="2335894" y="0"/>
                  </a:lnTo>
                  <a:cubicBezTo>
                    <a:pt x="2341856" y="0"/>
                    <a:pt x="2347574" y="2368"/>
                    <a:pt x="2351789" y="6584"/>
                  </a:cubicBezTo>
                  <a:cubicBezTo>
                    <a:pt x="2356005" y="10800"/>
                    <a:pt x="2358373" y="16517"/>
                    <a:pt x="2358373" y="22479"/>
                  </a:cubicBezTo>
                  <a:lnTo>
                    <a:pt x="2358373" y="1057619"/>
                  </a:lnTo>
                  <a:cubicBezTo>
                    <a:pt x="2358373" y="1063581"/>
                    <a:pt x="2356005" y="1069298"/>
                    <a:pt x="2351789" y="1073514"/>
                  </a:cubicBezTo>
                  <a:cubicBezTo>
                    <a:pt x="2347574" y="1077730"/>
                    <a:pt x="2341856" y="1080098"/>
                    <a:pt x="2335894" y="1080098"/>
                  </a:cubicBezTo>
                  <a:lnTo>
                    <a:pt x="22479" y="1080098"/>
                  </a:lnTo>
                  <a:cubicBezTo>
                    <a:pt x="16517" y="1080098"/>
                    <a:pt x="10800" y="1077730"/>
                    <a:pt x="6584" y="1073514"/>
                  </a:cubicBezTo>
                  <a:cubicBezTo>
                    <a:pt x="2368" y="1069298"/>
                    <a:pt x="0" y="1063581"/>
                    <a:pt x="0" y="1057619"/>
                  </a:cubicBezTo>
                  <a:lnTo>
                    <a:pt x="0" y="22479"/>
                  </a:lnTo>
                  <a:cubicBezTo>
                    <a:pt x="0" y="16517"/>
                    <a:pt x="2368" y="10800"/>
                    <a:pt x="6584" y="6584"/>
                  </a:cubicBezTo>
                  <a:cubicBezTo>
                    <a:pt x="10800" y="2368"/>
                    <a:pt x="16517" y="0"/>
                    <a:pt x="2247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8373" cy="1118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067546" y="5067496"/>
            <a:ext cx="7719432" cy="1918047"/>
            <a:chOff x="0" y="0"/>
            <a:chExt cx="2033102" cy="50516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484805" y="5184336"/>
            <a:ext cx="9364727" cy="43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No Action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“Desk”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No Objects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No Mood/Time</a:t>
            </a:r>
          </a:p>
          <a:p>
            <a:pPr algn="l">
              <a:lnSpc>
                <a:spcPts val="7007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772294" y="5074029"/>
            <a:ext cx="6487006" cy="165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The bad prompt has not passed the 4 magic parts!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85474" y="5399996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85474" y="7152111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85474" y="8021130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783526" y="6116615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8"/>
                </a:lnTo>
                <a:lnTo>
                  <a:pt x="0" y="716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75598" y="6297340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8" y="0"/>
                </a:lnTo>
                <a:lnTo>
                  <a:pt x="723808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a bad prompt?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85474" y="1859274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Not Good Prompt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85474" y="2848062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student at a desk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3965" y="5192568"/>
            <a:ext cx="8954449" cy="4100997"/>
            <a:chOff x="0" y="0"/>
            <a:chExt cx="2358373" cy="10800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58373" cy="1080098"/>
            </a:xfrm>
            <a:custGeom>
              <a:avLst/>
              <a:gdLst/>
              <a:ahLst/>
              <a:cxnLst/>
              <a:rect r="r" b="b" t="t" l="l"/>
              <a:pathLst>
                <a:path h="1080098" w="2358373">
                  <a:moveTo>
                    <a:pt x="22479" y="0"/>
                  </a:moveTo>
                  <a:lnTo>
                    <a:pt x="2335894" y="0"/>
                  </a:lnTo>
                  <a:cubicBezTo>
                    <a:pt x="2341856" y="0"/>
                    <a:pt x="2347574" y="2368"/>
                    <a:pt x="2351789" y="6584"/>
                  </a:cubicBezTo>
                  <a:cubicBezTo>
                    <a:pt x="2356005" y="10800"/>
                    <a:pt x="2358373" y="16517"/>
                    <a:pt x="2358373" y="22479"/>
                  </a:cubicBezTo>
                  <a:lnTo>
                    <a:pt x="2358373" y="1057619"/>
                  </a:lnTo>
                  <a:cubicBezTo>
                    <a:pt x="2358373" y="1063581"/>
                    <a:pt x="2356005" y="1069298"/>
                    <a:pt x="2351789" y="1073514"/>
                  </a:cubicBezTo>
                  <a:cubicBezTo>
                    <a:pt x="2347574" y="1077730"/>
                    <a:pt x="2341856" y="1080098"/>
                    <a:pt x="2335894" y="1080098"/>
                  </a:cubicBezTo>
                  <a:lnTo>
                    <a:pt x="22479" y="1080098"/>
                  </a:lnTo>
                  <a:cubicBezTo>
                    <a:pt x="16517" y="1080098"/>
                    <a:pt x="10800" y="1077730"/>
                    <a:pt x="6584" y="1073514"/>
                  </a:cubicBezTo>
                  <a:cubicBezTo>
                    <a:pt x="2368" y="1069298"/>
                    <a:pt x="0" y="1063581"/>
                    <a:pt x="0" y="1057619"/>
                  </a:cubicBezTo>
                  <a:lnTo>
                    <a:pt x="0" y="22479"/>
                  </a:lnTo>
                  <a:cubicBezTo>
                    <a:pt x="0" y="16517"/>
                    <a:pt x="2368" y="10800"/>
                    <a:pt x="6584" y="6584"/>
                  </a:cubicBezTo>
                  <a:cubicBezTo>
                    <a:pt x="10800" y="2368"/>
                    <a:pt x="16517" y="0"/>
                    <a:pt x="2247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358373" cy="1118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067546" y="5192568"/>
            <a:ext cx="7719432" cy="1918047"/>
            <a:chOff x="0" y="0"/>
            <a:chExt cx="2033102" cy="50516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484805" y="5309407"/>
            <a:ext cx="9364727" cy="3423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— “Writes goals”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Place — “At a desk”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Objects — “Notebook”, “Calendar”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Mood/Time — “Evening”, “Hopeful”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913965" y="2324530"/>
            <a:ext cx="16873014" cy="2693596"/>
            <a:chOff x="0" y="0"/>
            <a:chExt cx="4443921" cy="70942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443921" cy="709424"/>
            </a:xfrm>
            <a:custGeom>
              <a:avLst/>
              <a:gdLst/>
              <a:ahLst/>
              <a:cxnLst/>
              <a:rect r="r" b="b" t="t" l="l"/>
              <a:pathLst>
                <a:path h="709424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697495"/>
                  </a:lnTo>
                  <a:cubicBezTo>
                    <a:pt x="4443921" y="700659"/>
                    <a:pt x="4442664" y="703693"/>
                    <a:pt x="4440427" y="705930"/>
                  </a:cubicBezTo>
                  <a:cubicBezTo>
                    <a:pt x="4438190" y="708167"/>
                    <a:pt x="4435156" y="709424"/>
                    <a:pt x="4431992" y="709424"/>
                  </a:cubicBezTo>
                  <a:lnTo>
                    <a:pt x="11930" y="709424"/>
                  </a:lnTo>
                  <a:cubicBezTo>
                    <a:pt x="8766" y="709424"/>
                    <a:pt x="5731" y="708167"/>
                    <a:pt x="3494" y="705930"/>
                  </a:cubicBezTo>
                  <a:cubicBezTo>
                    <a:pt x="1257" y="703693"/>
                    <a:pt x="0" y="700659"/>
                    <a:pt x="0" y="697495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4443921" cy="747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067546" y="7375518"/>
            <a:ext cx="7719432" cy="1918047"/>
            <a:chOff x="0" y="0"/>
            <a:chExt cx="2033102" cy="50516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8010" y="5542000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48010" y="6328692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5"/>
                </a:lnTo>
                <a:lnTo>
                  <a:pt x="0" y="674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48010" y="7243066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5"/>
                </a:lnTo>
                <a:lnTo>
                  <a:pt x="0" y="674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48010" y="8155236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393060" y="6027889"/>
            <a:ext cx="954804" cy="954804"/>
          </a:xfrm>
          <a:custGeom>
            <a:avLst/>
            <a:gdLst/>
            <a:ahLst/>
            <a:cxnLst/>
            <a:rect r="r" b="b" t="t" l="l"/>
            <a:pathLst>
              <a:path h="954804" w="954804">
                <a:moveTo>
                  <a:pt x="0" y="0"/>
                </a:moveTo>
                <a:lnTo>
                  <a:pt x="954804" y="0"/>
                </a:lnTo>
                <a:lnTo>
                  <a:pt x="954804" y="954804"/>
                </a:lnTo>
                <a:lnTo>
                  <a:pt x="0" y="9548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a good prompt?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70739" y="2264992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Good Prompt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70739" y="3099120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student writes goals at a desk in the evening; a no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tebook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is open, a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calenda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is nearby, and the room feels ca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lm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nd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hopeful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772294" y="5199100"/>
            <a:ext cx="5575570" cy="165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The good prompt has passed the 4 magic parts!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772294" y="7535257"/>
            <a:ext cx="6487006" cy="1018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93"/>
              </a:lnSpc>
            </a:pPr>
            <a:r>
              <a:rPr lang="en-US" sz="371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And that’s how to use AI!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1708880" y="2681685"/>
            <a:ext cx="6697948" cy="492538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747826" y="7356486"/>
            <a:ext cx="5577636" cy="1047406"/>
            <a:chOff x="0" y="0"/>
            <a:chExt cx="1469007" cy="2758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11805" y="7331105"/>
            <a:ext cx="4827246" cy="677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6136"/>
              </a:lnSpc>
              <a:spcBef>
                <a:spcPct val="0"/>
              </a:spcBef>
            </a:pPr>
            <a:r>
              <a:rPr lang="en-US" sz="245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ck ‘Se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ect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New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’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504444" y="7356486"/>
            <a:ext cx="5577636" cy="1047406"/>
            <a:chOff x="0" y="0"/>
            <a:chExt cx="1469007" cy="275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6657443" y="7431324"/>
            <a:ext cx="5374354" cy="62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678"/>
              </a:lnSpc>
              <a:spcBef>
                <a:spcPct val="0"/>
              </a:spcBef>
            </a:pPr>
            <a:r>
              <a:rPr lang="en-US" sz="227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Create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or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a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ew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character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2363778" y="7356486"/>
            <a:ext cx="5577636" cy="1047406"/>
            <a:chOff x="0" y="0"/>
            <a:chExt cx="1469007" cy="275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972138" y="183363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5876" y="2681884"/>
            <a:ext cx="6695555" cy="492362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946282" y="2684936"/>
            <a:ext cx="6697948" cy="492538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743839" y="593252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You can even add more characters!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34582" y="8379207"/>
            <a:ext cx="16117359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Remember to change your image prompt with your new character!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009830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Image Prompt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24909" y="171018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769" y="170692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73668" y="1837767"/>
            <a:ext cx="10083559" cy="741501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8996547" y="2678064"/>
            <a:ext cx="6585274" cy="1422967"/>
            <a:chOff x="0" y="0"/>
            <a:chExt cx="8780366" cy="189729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1818634" y="0"/>
              <a:ext cx="6961732" cy="1897290"/>
              <a:chOff x="0" y="0"/>
              <a:chExt cx="1375157" cy="37477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375157" cy="374773"/>
              </a:xfrm>
              <a:custGeom>
                <a:avLst/>
                <a:gdLst/>
                <a:ahLst/>
                <a:cxnLst/>
                <a:rect r="r" b="b" t="t" l="l"/>
                <a:pathLst>
                  <a:path h="374773" w="1375157">
                    <a:moveTo>
                      <a:pt x="38552" y="0"/>
                    </a:moveTo>
                    <a:lnTo>
                      <a:pt x="1336605" y="0"/>
                    </a:lnTo>
                    <a:cubicBezTo>
                      <a:pt x="1357897" y="0"/>
                      <a:pt x="1375157" y="17260"/>
                      <a:pt x="1375157" y="38552"/>
                    </a:cubicBezTo>
                    <a:lnTo>
                      <a:pt x="1375157" y="336222"/>
                    </a:lnTo>
                    <a:cubicBezTo>
                      <a:pt x="1375157" y="346446"/>
                      <a:pt x="1371095" y="356252"/>
                      <a:pt x="1363865" y="363482"/>
                    </a:cubicBezTo>
                    <a:cubicBezTo>
                      <a:pt x="1356636" y="370712"/>
                      <a:pt x="1346830" y="374773"/>
                      <a:pt x="1336605" y="374773"/>
                    </a:cubicBezTo>
                    <a:lnTo>
                      <a:pt x="38552" y="374773"/>
                    </a:lnTo>
                    <a:cubicBezTo>
                      <a:pt x="28327" y="374773"/>
                      <a:pt x="18521" y="370712"/>
                      <a:pt x="11292" y="363482"/>
                    </a:cubicBezTo>
                    <a:cubicBezTo>
                      <a:pt x="4062" y="356252"/>
                      <a:pt x="0" y="346446"/>
                      <a:pt x="0" y="336222"/>
                    </a:cubicBezTo>
                    <a:lnTo>
                      <a:pt x="0" y="38552"/>
                    </a:lnTo>
                    <a:cubicBezTo>
                      <a:pt x="0" y="28327"/>
                      <a:pt x="4062" y="18521"/>
                      <a:pt x="11292" y="11292"/>
                    </a:cubicBezTo>
                    <a:cubicBezTo>
                      <a:pt x="18521" y="4062"/>
                      <a:pt x="28327" y="0"/>
                      <a:pt x="385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375157" cy="4128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6293301" y="393864"/>
              <a:ext cx="1875923" cy="1043482"/>
            </a:xfrm>
            <a:custGeom>
              <a:avLst/>
              <a:gdLst/>
              <a:ahLst/>
              <a:cxnLst/>
              <a:rect r="r" b="b" t="t" l="l"/>
              <a:pathLst>
                <a:path h="1043482" w="1875923">
                  <a:moveTo>
                    <a:pt x="0" y="0"/>
                  </a:moveTo>
                  <a:lnTo>
                    <a:pt x="1875923" y="0"/>
                  </a:lnTo>
                  <a:lnTo>
                    <a:pt x="1875923" y="1043482"/>
                  </a:lnTo>
                  <a:lnTo>
                    <a:pt x="0" y="1043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0" y="203343"/>
              <a:ext cx="8557494" cy="1034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034"/>
                </a:lnSpc>
                <a:spcBef>
                  <a:spcPct val="0"/>
                </a:spcBef>
              </a:pPr>
              <a:r>
                <a:rPr lang="en-US" sz="321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Click on the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324725" y="3110865"/>
            <a:ext cx="2754630" cy="459105"/>
            <a:chOff x="0" y="0"/>
            <a:chExt cx="3672840" cy="6121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0800" y="50464"/>
              <a:ext cx="3571328" cy="529448"/>
            </a:xfrm>
            <a:custGeom>
              <a:avLst/>
              <a:gdLst/>
              <a:ahLst/>
              <a:cxnLst/>
              <a:rect r="r" b="b" t="t" l="l"/>
              <a:pathLst>
                <a:path h="529448" w="3571328">
                  <a:moveTo>
                    <a:pt x="106680" y="10496"/>
                  </a:moveTo>
                  <a:cubicBezTo>
                    <a:pt x="576580" y="281006"/>
                    <a:pt x="883920" y="344506"/>
                    <a:pt x="1003300" y="366096"/>
                  </a:cubicBezTo>
                  <a:cubicBezTo>
                    <a:pt x="1054100" y="374986"/>
                    <a:pt x="1055370" y="373716"/>
                    <a:pt x="1113790" y="376256"/>
                  </a:cubicBezTo>
                  <a:cubicBezTo>
                    <a:pt x="1339850" y="387686"/>
                    <a:pt x="2348230" y="433406"/>
                    <a:pt x="2749550" y="390226"/>
                  </a:cubicBezTo>
                  <a:cubicBezTo>
                    <a:pt x="2989580" y="363556"/>
                    <a:pt x="3218180" y="298786"/>
                    <a:pt x="3314700" y="261956"/>
                  </a:cubicBezTo>
                  <a:cubicBezTo>
                    <a:pt x="3350260" y="247986"/>
                    <a:pt x="3356610" y="234016"/>
                    <a:pt x="3383280" y="222586"/>
                  </a:cubicBezTo>
                  <a:cubicBezTo>
                    <a:pt x="3413760" y="208616"/>
                    <a:pt x="3458210" y="190836"/>
                    <a:pt x="3488690" y="190836"/>
                  </a:cubicBezTo>
                  <a:cubicBezTo>
                    <a:pt x="3512820" y="190836"/>
                    <a:pt x="3536950" y="197186"/>
                    <a:pt x="3550920" y="209886"/>
                  </a:cubicBezTo>
                  <a:cubicBezTo>
                    <a:pt x="3562350" y="218776"/>
                    <a:pt x="3569970" y="234016"/>
                    <a:pt x="3569970" y="249256"/>
                  </a:cubicBezTo>
                  <a:cubicBezTo>
                    <a:pt x="3571240" y="267036"/>
                    <a:pt x="3561080" y="296246"/>
                    <a:pt x="3548380" y="310216"/>
                  </a:cubicBezTo>
                  <a:cubicBezTo>
                    <a:pt x="3538220" y="320376"/>
                    <a:pt x="3522980" y="326726"/>
                    <a:pt x="3507740" y="326726"/>
                  </a:cubicBezTo>
                  <a:cubicBezTo>
                    <a:pt x="3489960" y="326726"/>
                    <a:pt x="3460750" y="316566"/>
                    <a:pt x="3448050" y="301326"/>
                  </a:cubicBezTo>
                  <a:cubicBezTo>
                    <a:pt x="3436620" y="286086"/>
                    <a:pt x="3430270" y="255606"/>
                    <a:pt x="3436620" y="237826"/>
                  </a:cubicBezTo>
                  <a:cubicBezTo>
                    <a:pt x="3441700" y="220046"/>
                    <a:pt x="3463290" y="197186"/>
                    <a:pt x="3482340" y="192106"/>
                  </a:cubicBezTo>
                  <a:cubicBezTo>
                    <a:pt x="3500120" y="187026"/>
                    <a:pt x="3530600" y="192106"/>
                    <a:pt x="3545840" y="204806"/>
                  </a:cubicBezTo>
                  <a:cubicBezTo>
                    <a:pt x="3559810" y="216236"/>
                    <a:pt x="3572510" y="245446"/>
                    <a:pt x="3571240" y="263226"/>
                  </a:cubicBezTo>
                  <a:cubicBezTo>
                    <a:pt x="3569970" y="282276"/>
                    <a:pt x="3553460" y="306406"/>
                    <a:pt x="3535680" y="317836"/>
                  </a:cubicBezTo>
                  <a:cubicBezTo>
                    <a:pt x="3516630" y="331806"/>
                    <a:pt x="3484880" y="325456"/>
                    <a:pt x="3455670" y="334346"/>
                  </a:cubicBezTo>
                  <a:cubicBezTo>
                    <a:pt x="3420110" y="345776"/>
                    <a:pt x="3393440" y="368636"/>
                    <a:pt x="3338830" y="386416"/>
                  </a:cubicBezTo>
                  <a:cubicBezTo>
                    <a:pt x="3218180" y="424516"/>
                    <a:pt x="2994660" y="482936"/>
                    <a:pt x="2750820" y="508336"/>
                  </a:cubicBezTo>
                  <a:cubicBezTo>
                    <a:pt x="2358390" y="547706"/>
                    <a:pt x="1492250" y="522306"/>
                    <a:pt x="1205230" y="509606"/>
                  </a:cubicBezTo>
                  <a:cubicBezTo>
                    <a:pt x="1093470" y="504526"/>
                    <a:pt x="1062990" y="503256"/>
                    <a:pt x="972820" y="488016"/>
                  </a:cubicBezTo>
                  <a:cubicBezTo>
                    <a:pt x="840740" y="467696"/>
                    <a:pt x="601980" y="409276"/>
                    <a:pt x="490220" y="377526"/>
                  </a:cubicBezTo>
                  <a:cubicBezTo>
                    <a:pt x="427990" y="359746"/>
                    <a:pt x="402590" y="357206"/>
                    <a:pt x="346710" y="330536"/>
                  </a:cubicBezTo>
                  <a:cubicBezTo>
                    <a:pt x="257810" y="287356"/>
                    <a:pt x="59690" y="164166"/>
                    <a:pt x="19050" y="113366"/>
                  </a:cubicBezTo>
                  <a:cubicBezTo>
                    <a:pt x="3810" y="95586"/>
                    <a:pt x="1270" y="84156"/>
                    <a:pt x="0" y="68916"/>
                  </a:cubicBezTo>
                  <a:cubicBezTo>
                    <a:pt x="0" y="53676"/>
                    <a:pt x="7620" y="34626"/>
                    <a:pt x="16510" y="23196"/>
                  </a:cubicBezTo>
                  <a:cubicBezTo>
                    <a:pt x="26670" y="11766"/>
                    <a:pt x="44450" y="1606"/>
                    <a:pt x="59690" y="336"/>
                  </a:cubicBezTo>
                  <a:cubicBezTo>
                    <a:pt x="74930" y="-2204"/>
                    <a:pt x="106680" y="10496"/>
                    <a:pt x="106680" y="10496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7259003" y="3109912"/>
            <a:ext cx="462915" cy="540068"/>
            <a:chOff x="0" y="0"/>
            <a:chExt cx="617220" cy="7200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50567" y="50364"/>
              <a:ext cx="514704" cy="619023"/>
            </a:xfrm>
            <a:custGeom>
              <a:avLst/>
              <a:gdLst/>
              <a:ahLst/>
              <a:cxnLst/>
              <a:rect r="r" b="b" t="t" l="l"/>
              <a:pathLst>
                <a:path h="619023" w="514704">
                  <a:moveTo>
                    <a:pt x="125963" y="25836"/>
                  </a:moveTo>
                  <a:cubicBezTo>
                    <a:pt x="400283" y="401756"/>
                    <a:pt x="477753" y="466526"/>
                    <a:pt x="500613" y="512246"/>
                  </a:cubicBezTo>
                  <a:cubicBezTo>
                    <a:pt x="512043" y="536376"/>
                    <a:pt x="515853" y="555426"/>
                    <a:pt x="513313" y="571936"/>
                  </a:cubicBezTo>
                  <a:cubicBezTo>
                    <a:pt x="510773" y="584636"/>
                    <a:pt x="500613" y="597336"/>
                    <a:pt x="490453" y="604956"/>
                  </a:cubicBezTo>
                  <a:cubicBezTo>
                    <a:pt x="480293" y="613846"/>
                    <a:pt x="465053" y="618926"/>
                    <a:pt x="451083" y="618926"/>
                  </a:cubicBezTo>
                  <a:cubicBezTo>
                    <a:pt x="438383" y="618926"/>
                    <a:pt x="423143" y="615116"/>
                    <a:pt x="412983" y="604956"/>
                  </a:cubicBezTo>
                  <a:cubicBezTo>
                    <a:pt x="400283" y="594796"/>
                    <a:pt x="386313" y="568126"/>
                    <a:pt x="387583" y="550346"/>
                  </a:cubicBezTo>
                  <a:cubicBezTo>
                    <a:pt x="388853" y="533836"/>
                    <a:pt x="404093" y="509706"/>
                    <a:pt x="418063" y="499546"/>
                  </a:cubicBezTo>
                  <a:cubicBezTo>
                    <a:pt x="429493" y="491926"/>
                    <a:pt x="446003" y="489386"/>
                    <a:pt x="458703" y="490656"/>
                  </a:cubicBezTo>
                  <a:cubicBezTo>
                    <a:pt x="471403" y="491926"/>
                    <a:pt x="486643" y="498276"/>
                    <a:pt x="495533" y="507166"/>
                  </a:cubicBezTo>
                  <a:cubicBezTo>
                    <a:pt x="504423" y="516056"/>
                    <a:pt x="513313" y="530026"/>
                    <a:pt x="514583" y="543996"/>
                  </a:cubicBezTo>
                  <a:cubicBezTo>
                    <a:pt x="515853" y="560506"/>
                    <a:pt x="506963" y="588446"/>
                    <a:pt x="495533" y="601146"/>
                  </a:cubicBezTo>
                  <a:cubicBezTo>
                    <a:pt x="486643" y="611306"/>
                    <a:pt x="471403" y="616386"/>
                    <a:pt x="458703" y="617656"/>
                  </a:cubicBezTo>
                  <a:cubicBezTo>
                    <a:pt x="446003" y="620196"/>
                    <a:pt x="435843" y="620196"/>
                    <a:pt x="418063" y="608766"/>
                  </a:cubicBezTo>
                  <a:cubicBezTo>
                    <a:pt x="349483" y="566856"/>
                    <a:pt x="57383" y="192206"/>
                    <a:pt x="14203" y="110926"/>
                  </a:cubicBezTo>
                  <a:cubicBezTo>
                    <a:pt x="2773" y="89336"/>
                    <a:pt x="-1037" y="79176"/>
                    <a:pt x="233" y="63936"/>
                  </a:cubicBezTo>
                  <a:cubicBezTo>
                    <a:pt x="1503" y="48696"/>
                    <a:pt x="9123" y="29646"/>
                    <a:pt x="20553" y="18216"/>
                  </a:cubicBezTo>
                  <a:cubicBezTo>
                    <a:pt x="34523" y="6786"/>
                    <a:pt x="65003" y="-2104"/>
                    <a:pt x="82783" y="436"/>
                  </a:cubicBezTo>
                  <a:cubicBezTo>
                    <a:pt x="99293" y="1706"/>
                    <a:pt x="125963" y="25836"/>
                    <a:pt x="125963" y="25836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7293293" y="3079433"/>
            <a:ext cx="633412" cy="215265"/>
            <a:chOff x="0" y="0"/>
            <a:chExt cx="844550" cy="2870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50800" y="50366"/>
              <a:ext cx="741916" cy="187233"/>
            </a:xfrm>
            <a:custGeom>
              <a:avLst/>
              <a:gdLst/>
              <a:ahLst/>
              <a:cxnLst/>
              <a:rect r="r" b="b" t="t" l="l"/>
              <a:pathLst>
                <a:path h="187233" w="741916">
                  <a:moveTo>
                    <a:pt x="68580" y="33454"/>
                  </a:moveTo>
                  <a:cubicBezTo>
                    <a:pt x="712470" y="9324"/>
                    <a:pt x="720090" y="16944"/>
                    <a:pt x="728980" y="32184"/>
                  </a:cubicBezTo>
                  <a:cubicBezTo>
                    <a:pt x="739140" y="48694"/>
                    <a:pt x="742950" y="84254"/>
                    <a:pt x="736600" y="103304"/>
                  </a:cubicBezTo>
                  <a:cubicBezTo>
                    <a:pt x="731520" y="118544"/>
                    <a:pt x="718820" y="132514"/>
                    <a:pt x="704850" y="140134"/>
                  </a:cubicBezTo>
                  <a:cubicBezTo>
                    <a:pt x="692150" y="147754"/>
                    <a:pt x="673100" y="152834"/>
                    <a:pt x="657860" y="150294"/>
                  </a:cubicBezTo>
                  <a:cubicBezTo>
                    <a:pt x="642620" y="149024"/>
                    <a:pt x="623570" y="142674"/>
                    <a:pt x="613410" y="129974"/>
                  </a:cubicBezTo>
                  <a:cubicBezTo>
                    <a:pt x="599440" y="116004"/>
                    <a:pt x="588010" y="82984"/>
                    <a:pt x="590550" y="62664"/>
                  </a:cubicBezTo>
                  <a:cubicBezTo>
                    <a:pt x="591820" y="46154"/>
                    <a:pt x="599440" y="29644"/>
                    <a:pt x="613410" y="19484"/>
                  </a:cubicBezTo>
                  <a:cubicBezTo>
                    <a:pt x="628650" y="6784"/>
                    <a:pt x="661670" y="-2106"/>
                    <a:pt x="681990" y="434"/>
                  </a:cubicBezTo>
                  <a:cubicBezTo>
                    <a:pt x="698500" y="1704"/>
                    <a:pt x="713740" y="13134"/>
                    <a:pt x="723900" y="24564"/>
                  </a:cubicBezTo>
                  <a:cubicBezTo>
                    <a:pt x="734060" y="37264"/>
                    <a:pt x="741680" y="55044"/>
                    <a:pt x="741680" y="70284"/>
                  </a:cubicBezTo>
                  <a:cubicBezTo>
                    <a:pt x="742950" y="85524"/>
                    <a:pt x="739140" y="104574"/>
                    <a:pt x="728980" y="117274"/>
                  </a:cubicBezTo>
                  <a:cubicBezTo>
                    <a:pt x="716280" y="132514"/>
                    <a:pt x="694690" y="143944"/>
                    <a:pt x="665480" y="151564"/>
                  </a:cubicBezTo>
                  <a:cubicBezTo>
                    <a:pt x="609600" y="165534"/>
                    <a:pt x="501650" y="150294"/>
                    <a:pt x="410210" y="155374"/>
                  </a:cubicBezTo>
                  <a:cubicBezTo>
                    <a:pt x="303530" y="160454"/>
                    <a:pt x="125730" y="197284"/>
                    <a:pt x="64770" y="184584"/>
                  </a:cubicBezTo>
                  <a:cubicBezTo>
                    <a:pt x="40640" y="179504"/>
                    <a:pt x="27940" y="170614"/>
                    <a:pt x="17780" y="157914"/>
                  </a:cubicBezTo>
                  <a:cubicBezTo>
                    <a:pt x="6350" y="145214"/>
                    <a:pt x="0" y="123624"/>
                    <a:pt x="0" y="107114"/>
                  </a:cubicBezTo>
                  <a:cubicBezTo>
                    <a:pt x="0" y="90604"/>
                    <a:pt x="8890" y="69014"/>
                    <a:pt x="20320" y="57584"/>
                  </a:cubicBezTo>
                  <a:cubicBezTo>
                    <a:pt x="31750" y="44884"/>
                    <a:pt x="68580" y="33454"/>
                    <a:pt x="68580" y="33454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Proof Read when you’re finished!</a:t>
            </a:r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636191" y="3946491"/>
            <a:ext cx="8599343" cy="6323583"/>
          </a:xfrm>
          <a:prstGeom prst="rect">
            <a:avLst/>
          </a:prstGeom>
        </p:spPr>
      </p:pic>
      <p:grpSp>
        <p:nvGrpSpPr>
          <p:cNvPr name="Group 17" id="17"/>
          <p:cNvGrpSpPr/>
          <p:nvPr/>
        </p:nvGrpSpPr>
        <p:grpSpPr>
          <a:xfrm rot="0">
            <a:off x="8516302" y="7417118"/>
            <a:ext cx="3054667" cy="1499235"/>
            <a:chOff x="0" y="0"/>
            <a:chExt cx="4072890" cy="19989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50800" y="49030"/>
              <a:ext cx="3971290" cy="1906693"/>
            </a:xfrm>
            <a:custGeom>
              <a:avLst/>
              <a:gdLst/>
              <a:ahLst/>
              <a:cxnLst/>
              <a:rect r="r" b="b" t="t" l="l"/>
              <a:pathLst>
                <a:path h="1906693" w="3971290">
                  <a:moveTo>
                    <a:pt x="124460" y="43680"/>
                  </a:moveTo>
                  <a:cubicBezTo>
                    <a:pt x="242570" y="354830"/>
                    <a:pt x="285750" y="439920"/>
                    <a:pt x="323850" y="508500"/>
                  </a:cubicBezTo>
                  <a:cubicBezTo>
                    <a:pt x="354330" y="565650"/>
                    <a:pt x="375920" y="605020"/>
                    <a:pt x="416560" y="659630"/>
                  </a:cubicBezTo>
                  <a:cubicBezTo>
                    <a:pt x="471170" y="735830"/>
                    <a:pt x="533400" y="828540"/>
                    <a:pt x="631190" y="914900"/>
                  </a:cubicBezTo>
                  <a:cubicBezTo>
                    <a:pt x="772160" y="1039360"/>
                    <a:pt x="1045210" y="1195570"/>
                    <a:pt x="1215390" y="1294630"/>
                  </a:cubicBezTo>
                  <a:cubicBezTo>
                    <a:pt x="1342390" y="1367020"/>
                    <a:pt x="1441450" y="1417820"/>
                    <a:pt x="1557020" y="1467350"/>
                  </a:cubicBezTo>
                  <a:cubicBezTo>
                    <a:pt x="1668780" y="1514340"/>
                    <a:pt x="1774190" y="1546090"/>
                    <a:pt x="1896110" y="1584190"/>
                  </a:cubicBezTo>
                  <a:cubicBezTo>
                    <a:pt x="2039620" y="1629910"/>
                    <a:pt x="2221230" y="1688330"/>
                    <a:pt x="2363470" y="1718810"/>
                  </a:cubicBezTo>
                  <a:cubicBezTo>
                    <a:pt x="2482850" y="1745480"/>
                    <a:pt x="2562860" y="1758180"/>
                    <a:pt x="2693670" y="1768340"/>
                  </a:cubicBezTo>
                  <a:cubicBezTo>
                    <a:pt x="2884170" y="1783580"/>
                    <a:pt x="3247390" y="1802630"/>
                    <a:pt x="3398520" y="1777230"/>
                  </a:cubicBezTo>
                  <a:cubicBezTo>
                    <a:pt x="3472180" y="1764530"/>
                    <a:pt x="3512820" y="1732780"/>
                    <a:pt x="3561080" y="1720080"/>
                  </a:cubicBezTo>
                  <a:cubicBezTo>
                    <a:pt x="3596640" y="1709920"/>
                    <a:pt x="3619500" y="1713730"/>
                    <a:pt x="3658870" y="1701030"/>
                  </a:cubicBezTo>
                  <a:cubicBezTo>
                    <a:pt x="3722370" y="1683250"/>
                    <a:pt x="3853180" y="1603240"/>
                    <a:pt x="3901440" y="1601970"/>
                  </a:cubicBezTo>
                  <a:cubicBezTo>
                    <a:pt x="3920490" y="1600700"/>
                    <a:pt x="3933190" y="1605780"/>
                    <a:pt x="3944620" y="1617210"/>
                  </a:cubicBezTo>
                  <a:cubicBezTo>
                    <a:pt x="3957320" y="1628640"/>
                    <a:pt x="3971290" y="1659120"/>
                    <a:pt x="3971290" y="1678170"/>
                  </a:cubicBezTo>
                  <a:cubicBezTo>
                    <a:pt x="3971290" y="1693410"/>
                    <a:pt x="3963670" y="1708650"/>
                    <a:pt x="3953510" y="1720080"/>
                  </a:cubicBezTo>
                  <a:cubicBezTo>
                    <a:pt x="3944620" y="1730240"/>
                    <a:pt x="3929380" y="1741670"/>
                    <a:pt x="3914140" y="1742940"/>
                  </a:cubicBezTo>
                  <a:cubicBezTo>
                    <a:pt x="3896360" y="1745480"/>
                    <a:pt x="3864610" y="1735320"/>
                    <a:pt x="3849370" y="1723890"/>
                  </a:cubicBezTo>
                  <a:cubicBezTo>
                    <a:pt x="3837940" y="1713730"/>
                    <a:pt x="3831590" y="1697220"/>
                    <a:pt x="3829050" y="1683250"/>
                  </a:cubicBezTo>
                  <a:cubicBezTo>
                    <a:pt x="3826510" y="1669280"/>
                    <a:pt x="3829050" y="1651500"/>
                    <a:pt x="3837940" y="1638800"/>
                  </a:cubicBezTo>
                  <a:cubicBezTo>
                    <a:pt x="3848100" y="1622290"/>
                    <a:pt x="3874770" y="1604510"/>
                    <a:pt x="3893820" y="1601970"/>
                  </a:cubicBezTo>
                  <a:cubicBezTo>
                    <a:pt x="3909060" y="1599430"/>
                    <a:pt x="3925570" y="1604510"/>
                    <a:pt x="3938270" y="1612130"/>
                  </a:cubicBezTo>
                  <a:cubicBezTo>
                    <a:pt x="3949700" y="1619750"/>
                    <a:pt x="3962400" y="1632450"/>
                    <a:pt x="3966210" y="1647690"/>
                  </a:cubicBezTo>
                  <a:cubicBezTo>
                    <a:pt x="3972560" y="1665470"/>
                    <a:pt x="3971290" y="1694680"/>
                    <a:pt x="3958590" y="1713730"/>
                  </a:cubicBezTo>
                  <a:cubicBezTo>
                    <a:pt x="3940810" y="1741670"/>
                    <a:pt x="3901440" y="1760720"/>
                    <a:pt x="3849370" y="1783580"/>
                  </a:cubicBezTo>
                  <a:cubicBezTo>
                    <a:pt x="3752850" y="1825490"/>
                    <a:pt x="3558540" y="1878830"/>
                    <a:pt x="3398520" y="1897880"/>
                  </a:cubicBezTo>
                  <a:cubicBezTo>
                    <a:pt x="3225800" y="1918200"/>
                    <a:pt x="3009900" y="1897880"/>
                    <a:pt x="2849880" y="1891530"/>
                  </a:cubicBezTo>
                  <a:cubicBezTo>
                    <a:pt x="2725420" y="1887720"/>
                    <a:pt x="2612390" y="1882640"/>
                    <a:pt x="2518410" y="1871210"/>
                  </a:cubicBezTo>
                  <a:cubicBezTo>
                    <a:pt x="2447290" y="1862320"/>
                    <a:pt x="2409190" y="1854700"/>
                    <a:pt x="2332990" y="1836920"/>
                  </a:cubicBezTo>
                  <a:cubicBezTo>
                    <a:pt x="2208530" y="1808980"/>
                    <a:pt x="1993900" y="1753100"/>
                    <a:pt x="1847850" y="1704840"/>
                  </a:cubicBezTo>
                  <a:cubicBezTo>
                    <a:pt x="1722120" y="1662930"/>
                    <a:pt x="1617980" y="1621020"/>
                    <a:pt x="1504950" y="1570220"/>
                  </a:cubicBezTo>
                  <a:cubicBezTo>
                    <a:pt x="1386840" y="1518150"/>
                    <a:pt x="1262380" y="1454650"/>
                    <a:pt x="1154430" y="1393690"/>
                  </a:cubicBezTo>
                  <a:cubicBezTo>
                    <a:pt x="1056640" y="1340350"/>
                    <a:pt x="976630" y="1289550"/>
                    <a:pt x="882650" y="1227320"/>
                  </a:cubicBezTo>
                  <a:cubicBezTo>
                    <a:pt x="774700" y="1158740"/>
                    <a:pt x="623570" y="1064760"/>
                    <a:pt x="544830" y="998720"/>
                  </a:cubicBezTo>
                  <a:cubicBezTo>
                    <a:pt x="497840" y="958080"/>
                    <a:pt x="480060" y="937760"/>
                    <a:pt x="440690" y="889500"/>
                  </a:cubicBezTo>
                  <a:cubicBezTo>
                    <a:pt x="375920" y="812030"/>
                    <a:pt x="278130" y="682490"/>
                    <a:pt x="212090" y="566920"/>
                  </a:cubicBezTo>
                  <a:cubicBezTo>
                    <a:pt x="143510" y="450080"/>
                    <a:pt x="73660" y="283710"/>
                    <a:pt x="38100" y="191000"/>
                  </a:cubicBezTo>
                  <a:cubicBezTo>
                    <a:pt x="19050" y="140200"/>
                    <a:pt x="1270" y="99560"/>
                    <a:pt x="0" y="69080"/>
                  </a:cubicBezTo>
                  <a:cubicBezTo>
                    <a:pt x="0" y="51300"/>
                    <a:pt x="5080" y="37330"/>
                    <a:pt x="12700" y="25900"/>
                  </a:cubicBezTo>
                  <a:cubicBezTo>
                    <a:pt x="21590" y="14470"/>
                    <a:pt x="39370" y="5580"/>
                    <a:pt x="52070" y="1770"/>
                  </a:cubicBezTo>
                  <a:cubicBezTo>
                    <a:pt x="62230" y="-770"/>
                    <a:pt x="72390" y="-770"/>
                    <a:pt x="82550" y="3040"/>
                  </a:cubicBezTo>
                  <a:cubicBezTo>
                    <a:pt x="96520" y="9390"/>
                    <a:pt x="124460" y="43680"/>
                    <a:pt x="124460" y="4368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0925175" y="8462010"/>
            <a:ext cx="842010" cy="784860"/>
            <a:chOff x="0" y="0"/>
            <a:chExt cx="1122680" cy="10464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8382" y="50800"/>
              <a:ext cx="1022460" cy="945676"/>
            </a:xfrm>
            <a:custGeom>
              <a:avLst/>
              <a:gdLst/>
              <a:ahLst/>
              <a:cxnLst/>
              <a:rect r="r" b="b" t="t" l="l"/>
              <a:pathLst>
                <a:path h="945676" w="1022460">
                  <a:moveTo>
                    <a:pt x="82428" y="0"/>
                  </a:moveTo>
                  <a:cubicBezTo>
                    <a:pt x="476128" y="54610"/>
                    <a:pt x="769498" y="50800"/>
                    <a:pt x="872368" y="66040"/>
                  </a:cubicBezTo>
                  <a:cubicBezTo>
                    <a:pt x="913008" y="72390"/>
                    <a:pt x="934598" y="72390"/>
                    <a:pt x="957458" y="87630"/>
                  </a:cubicBezTo>
                  <a:cubicBezTo>
                    <a:pt x="979048" y="101600"/>
                    <a:pt x="995558" y="127000"/>
                    <a:pt x="1006988" y="152400"/>
                  </a:cubicBezTo>
                  <a:cubicBezTo>
                    <a:pt x="1019688" y="181610"/>
                    <a:pt x="1023498" y="209550"/>
                    <a:pt x="1022228" y="254000"/>
                  </a:cubicBezTo>
                  <a:cubicBezTo>
                    <a:pt x="1019688" y="339090"/>
                    <a:pt x="959998" y="506730"/>
                    <a:pt x="939678" y="622300"/>
                  </a:cubicBezTo>
                  <a:cubicBezTo>
                    <a:pt x="920628" y="722630"/>
                    <a:pt x="920628" y="858520"/>
                    <a:pt x="897768" y="904240"/>
                  </a:cubicBezTo>
                  <a:cubicBezTo>
                    <a:pt x="888878" y="922020"/>
                    <a:pt x="879988" y="929640"/>
                    <a:pt x="868558" y="937260"/>
                  </a:cubicBezTo>
                  <a:cubicBezTo>
                    <a:pt x="855858" y="943610"/>
                    <a:pt x="839348" y="947420"/>
                    <a:pt x="824108" y="944880"/>
                  </a:cubicBezTo>
                  <a:cubicBezTo>
                    <a:pt x="807598" y="939800"/>
                    <a:pt x="780928" y="920750"/>
                    <a:pt x="772038" y="905510"/>
                  </a:cubicBezTo>
                  <a:cubicBezTo>
                    <a:pt x="764418" y="892810"/>
                    <a:pt x="764418" y="875030"/>
                    <a:pt x="766958" y="862330"/>
                  </a:cubicBezTo>
                  <a:cubicBezTo>
                    <a:pt x="769498" y="848360"/>
                    <a:pt x="778388" y="833120"/>
                    <a:pt x="789818" y="824230"/>
                  </a:cubicBezTo>
                  <a:cubicBezTo>
                    <a:pt x="799978" y="814070"/>
                    <a:pt x="816488" y="807720"/>
                    <a:pt x="830458" y="806450"/>
                  </a:cubicBezTo>
                  <a:cubicBezTo>
                    <a:pt x="844428" y="806450"/>
                    <a:pt x="860938" y="808990"/>
                    <a:pt x="873638" y="817880"/>
                  </a:cubicBezTo>
                  <a:cubicBezTo>
                    <a:pt x="887608" y="829310"/>
                    <a:pt x="902848" y="857250"/>
                    <a:pt x="904118" y="875030"/>
                  </a:cubicBezTo>
                  <a:cubicBezTo>
                    <a:pt x="905388" y="890270"/>
                    <a:pt x="900308" y="905510"/>
                    <a:pt x="890148" y="916940"/>
                  </a:cubicBezTo>
                  <a:cubicBezTo>
                    <a:pt x="878718" y="930910"/>
                    <a:pt x="849508" y="944880"/>
                    <a:pt x="831728" y="944880"/>
                  </a:cubicBezTo>
                  <a:cubicBezTo>
                    <a:pt x="817758" y="946150"/>
                    <a:pt x="801248" y="939800"/>
                    <a:pt x="791088" y="929640"/>
                  </a:cubicBezTo>
                  <a:cubicBezTo>
                    <a:pt x="778388" y="916940"/>
                    <a:pt x="769498" y="900430"/>
                    <a:pt x="765688" y="868680"/>
                  </a:cubicBezTo>
                  <a:cubicBezTo>
                    <a:pt x="754258" y="767080"/>
                    <a:pt x="961268" y="311150"/>
                    <a:pt x="869828" y="200660"/>
                  </a:cubicBezTo>
                  <a:cubicBezTo>
                    <a:pt x="787278" y="99060"/>
                    <a:pt x="460888" y="187960"/>
                    <a:pt x="311028" y="173990"/>
                  </a:cubicBezTo>
                  <a:cubicBezTo>
                    <a:pt x="211968" y="166370"/>
                    <a:pt x="112908" y="163830"/>
                    <a:pt x="62108" y="143510"/>
                  </a:cubicBezTo>
                  <a:cubicBezTo>
                    <a:pt x="35438" y="132080"/>
                    <a:pt x="16388" y="120650"/>
                    <a:pt x="7498" y="104140"/>
                  </a:cubicBezTo>
                  <a:cubicBezTo>
                    <a:pt x="-1392" y="88900"/>
                    <a:pt x="-1392" y="68580"/>
                    <a:pt x="2418" y="53340"/>
                  </a:cubicBezTo>
                  <a:cubicBezTo>
                    <a:pt x="6228" y="38100"/>
                    <a:pt x="18928" y="20320"/>
                    <a:pt x="31628" y="11430"/>
                  </a:cubicBezTo>
                  <a:cubicBezTo>
                    <a:pt x="45598" y="2540"/>
                    <a:pt x="82428" y="0"/>
                    <a:pt x="82428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15780" y="3431181"/>
            <a:ext cx="14418114" cy="547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revise my draft story to make it clearer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fix capitals, punctuation, and spelling.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type my sto</a:t>
            </a: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ry and give it a great title.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publish a book!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make an AI picture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529003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668332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4815914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5966629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456767" y="3533127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6767" y="461656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5766604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313072" y="7088776"/>
            <a:ext cx="855437" cy="855440"/>
            <a:chOff x="0" y="0"/>
            <a:chExt cx="225298" cy="22529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456767" y="688875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313072" y="8193739"/>
            <a:ext cx="855437" cy="855440"/>
            <a:chOff x="0" y="0"/>
            <a:chExt cx="225298" cy="22529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456767" y="7993714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AI?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Optional Add 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04496" y="2522465"/>
            <a:ext cx="9646197" cy="2103469"/>
            <a:chOff x="0" y="0"/>
            <a:chExt cx="2540562" cy="55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40562" cy="554000"/>
            </a:xfrm>
            <a:custGeom>
              <a:avLst/>
              <a:gdLst/>
              <a:ahLst/>
              <a:cxnLst/>
              <a:rect r="r" b="b" t="t" l="l"/>
              <a:pathLst>
                <a:path h="554000" w="2540562">
                  <a:moveTo>
                    <a:pt x="20867" y="0"/>
                  </a:moveTo>
                  <a:lnTo>
                    <a:pt x="2519695" y="0"/>
                  </a:lnTo>
                  <a:cubicBezTo>
                    <a:pt x="2531220" y="0"/>
                    <a:pt x="2540562" y="9343"/>
                    <a:pt x="2540562" y="20867"/>
                  </a:cubicBezTo>
                  <a:lnTo>
                    <a:pt x="2540562" y="533133"/>
                  </a:lnTo>
                  <a:cubicBezTo>
                    <a:pt x="2540562" y="544658"/>
                    <a:pt x="2531220" y="554000"/>
                    <a:pt x="2519695" y="554000"/>
                  </a:cubicBezTo>
                  <a:lnTo>
                    <a:pt x="20867" y="554000"/>
                  </a:lnTo>
                  <a:cubicBezTo>
                    <a:pt x="9343" y="554000"/>
                    <a:pt x="0" y="544658"/>
                    <a:pt x="0" y="533133"/>
                  </a:cubicBezTo>
                  <a:lnTo>
                    <a:pt x="0" y="20867"/>
                  </a:lnTo>
                  <a:cubicBezTo>
                    <a:pt x="0" y="9343"/>
                    <a:pt x="9343" y="0"/>
                    <a:pt x="20867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40562" cy="59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24097" y="4895616"/>
            <a:ext cx="3172137" cy="4114800"/>
          </a:xfrm>
          <a:custGeom>
            <a:avLst/>
            <a:gdLst/>
            <a:ahLst/>
            <a:cxnLst/>
            <a:rect r="r" b="b" t="t" l="l"/>
            <a:pathLst>
              <a:path h="4114800" w="3172137">
                <a:moveTo>
                  <a:pt x="0" y="0"/>
                </a:moveTo>
                <a:lnTo>
                  <a:pt x="3172137" y="0"/>
                </a:lnTo>
                <a:lnTo>
                  <a:pt x="31721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012780" y="5003878"/>
            <a:ext cx="3690437" cy="4235796"/>
          </a:xfrm>
          <a:custGeom>
            <a:avLst/>
            <a:gdLst/>
            <a:ahLst/>
            <a:cxnLst/>
            <a:rect r="r" b="b" t="t" l="l"/>
            <a:pathLst>
              <a:path h="4235796" w="3690437">
                <a:moveTo>
                  <a:pt x="0" y="0"/>
                </a:moveTo>
                <a:lnTo>
                  <a:pt x="3690437" y="0"/>
                </a:lnTo>
                <a:lnTo>
                  <a:pt x="3690437" y="4235796"/>
                </a:lnTo>
                <a:lnTo>
                  <a:pt x="0" y="4235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6907" y="5003878"/>
            <a:ext cx="4862393" cy="4114800"/>
          </a:xfrm>
          <a:custGeom>
            <a:avLst/>
            <a:gdLst/>
            <a:ahLst/>
            <a:cxnLst/>
            <a:rect r="r" b="b" t="t" l="l"/>
            <a:pathLst>
              <a:path h="4114800" w="4862393">
                <a:moveTo>
                  <a:pt x="0" y="0"/>
                </a:moveTo>
                <a:lnTo>
                  <a:pt x="4862393" y="0"/>
                </a:lnTo>
                <a:lnTo>
                  <a:pt x="48623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first question is...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09959" y="2622558"/>
            <a:ext cx="8868081" cy="1738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21"/>
              </a:lnSpc>
              <a:spcBef>
                <a:spcPct val="0"/>
              </a:spcBef>
            </a:pPr>
            <a:r>
              <a:rPr lang="en-US" b="true" sz="1015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A.I?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67650" y="981802"/>
            <a:ext cx="9836008" cy="1067251"/>
            <a:chOff x="0" y="0"/>
            <a:chExt cx="2590553" cy="2810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90554" cy="281087"/>
            </a:xfrm>
            <a:custGeom>
              <a:avLst/>
              <a:gdLst/>
              <a:ahLst/>
              <a:cxnLst/>
              <a:rect r="r" b="b" t="t" l="l"/>
              <a:pathLst>
                <a:path h="281087" w="2590554">
                  <a:moveTo>
                    <a:pt x="20465" y="0"/>
                  </a:moveTo>
                  <a:lnTo>
                    <a:pt x="2570089" y="0"/>
                  </a:lnTo>
                  <a:cubicBezTo>
                    <a:pt x="2575516" y="0"/>
                    <a:pt x="2580722" y="2156"/>
                    <a:pt x="2584559" y="5994"/>
                  </a:cubicBezTo>
                  <a:cubicBezTo>
                    <a:pt x="2588397" y="9832"/>
                    <a:pt x="2590554" y="15037"/>
                    <a:pt x="2590554" y="20465"/>
                  </a:cubicBezTo>
                  <a:lnTo>
                    <a:pt x="2590554" y="260622"/>
                  </a:lnTo>
                  <a:cubicBezTo>
                    <a:pt x="2590554" y="266050"/>
                    <a:pt x="2588397" y="271255"/>
                    <a:pt x="2584559" y="275093"/>
                  </a:cubicBezTo>
                  <a:cubicBezTo>
                    <a:pt x="2580722" y="278930"/>
                    <a:pt x="2575516" y="281087"/>
                    <a:pt x="2570089" y="281087"/>
                  </a:cubicBezTo>
                  <a:lnTo>
                    <a:pt x="20465" y="281087"/>
                  </a:lnTo>
                  <a:cubicBezTo>
                    <a:pt x="15037" y="281087"/>
                    <a:pt x="9832" y="278930"/>
                    <a:pt x="5994" y="275093"/>
                  </a:cubicBezTo>
                  <a:cubicBezTo>
                    <a:pt x="2156" y="271255"/>
                    <a:pt x="0" y="266050"/>
                    <a:pt x="0" y="260622"/>
                  </a:cubicBezTo>
                  <a:lnTo>
                    <a:pt x="0" y="20465"/>
                  </a:lnTo>
                  <a:cubicBezTo>
                    <a:pt x="0" y="15037"/>
                    <a:pt x="2156" y="9832"/>
                    <a:pt x="5994" y="5994"/>
                  </a:cubicBezTo>
                  <a:cubicBezTo>
                    <a:pt x="9832" y="2156"/>
                    <a:pt x="15037" y="0"/>
                    <a:pt x="20465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90553" cy="3191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2359529"/>
            <a:ext cx="16873014" cy="2783971"/>
            <a:chOff x="0" y="0"/>
            <a:chExt cx="4443921" cy="73322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43921" cy="733227"/>
            </a:xfrm>
            <a:custGeom>
              <a:avLst/>
              <a:gdLst/>
              <a:ahLst/>
              <a:cxnLst/>
              <a:rect r="r" b="b" t="t" l="l"/>
              <a:pathLst>
                <a:path h="733227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721297"/>
                  </a:lnTo>
                  <a:cubicBezTo>
                    <a:pt x="4443921" y="724461"/>
                    <a:pt x="4442664" y="727495"/>
                    <a:pt x="4440427" y="729733"/>
                  </a:cubicBezTo>
                  <a:cubicBezTo>
                    <a:pt x="4438190" y="731970"/>
                    <a:pt x="4435156" y="733227"/>
                    <a:pt x="4431992" y="733227"/>
                  </a:cubicBezTo>
                  <a:lnTo>
                    <a:pt x="11930" y="733227"/>
                  </a:lnTo>
                  <a:cubicBezTo>
                    <a:pt x="5341" y="733227"/>
                    <a:pt x="0" y="727886"/>
                    <a:pt x="0" y="721297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443921" cy="771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875094" y="7131030"/>
            <a:ext cx="1662682" cy="1655124"/>
          </a:xfrm>
          <a:custGeom>
            <a:avLst/>
            <a:gdLst/>
            <a:ahLst/>
            <a:cxnLst/>
            <a:rect r="r" b="b" t="t" l="l"/>
            <a:pathLst>
              <a:path h="1655124" w="1662682">
                <a:moveTo>
                  <a:pt x="0" y="0"/>
                </a:moveTo>
                <a:lnTo>
                  <a:pt x="1662682" y="0"/>
                </a:lnTo>
                <a:lnTo>
                  <a:pt x="1662682" y="1655124"/>
                </a:lnTo>
                <a:lnTo>
                  <a:pt x="0" y="1655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8" r="0" b="-22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315637" y="7353364"/>
            <a:ext cx="1652480" cy="1660144"/>
          </a:xfrm>
          <a:custGeom>
            <a:avLst/>
            <a:gdLst/>
            <a:ahLst/>
            <a:cxnLst/>
            <a:rect r="r" b="b" t="t" l="l"/>
            <a:pathLst>
              <a:path h="1660144" w="1652480">
                <a:moveTo>
                  <a:pt x="0" y="0"/>
                </a:moveTo>
                <a:lnTo>
                  <a:pt x="1652480" y="0"/>
                </a:lnTo>
                <a:lnTo>
                  <a:pt x="1652480" y="1660144"/>
                </a:lnTo>
                <a:lnTo>
                  <a:pt x="0" y="16601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28" r="0" b="-228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459531" y="5457825"/>
            <a:ext cx="1912733" cy="1904038"/>
          </a:xfrm>
          <a:custGeom>
            <a:avLst/>
            <a:gdLst/>
            <a:ahLst/>
            <a:cxnLst/>
            <a:rect r="r" b="b" t="t" l="l"/>
            <a:pathLst>
              <a:path h="1904038" w="1912733">
                <a:moveTo>
                  <a:pt x="0" y="0"/>
                </a:moveTo>
                <a:lnTo>
                  <a:pt x="1912733" y="0"/>
                </a:lnTo>
                <a:lnTo>
                  <a:pt x="1912733" y="1904038"/>
                </a:lnTo>
                <a:lnTo>
                  <a:pt x="0" y="19040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28" r="0" b="-22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526334" y="5870284"/>
            <a:ext cx="1912733" cy="1904038"/>
          </a:xfrm>
          <a:custGeom>
            <a:avLst/>
            <a:gdLst/>
            <a:ahLst/>
            <a:cxnLst/>
            <a:rect r="r" b="b" t="t" l="l"/>
            <a:pathLst>
              <a:path h="1904038" w="1912733">
                <a:moveTo>
                  <a:pt x="0" y="0"/>
                </a:moveTo>
                <a:lnTo>
                  <a:pt x="1912733" y="0"/>
                </a:lnTo>
                <a:lnTo>
                  <a:pt x="1912733" y="1904038"/>
                </a:lnTo>
                <a:lnTo>
                  <a:pt x="0" y="19040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28" r="0" b="-22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141877" y="6520782"/>
            <a:ext cx="1440757" cy="1965395"/>
          </a:xfrm>
          <a:custGeom>
            <a:avLst/>
            <a:gdLst/>
            <a:ahLst/>
            <a:cxnLst/>
            <a:rect r="r" b="b" t="t" l="l"/>
            <a:pathLst>
              <a:path h="1965395" w="1440757">
                <a:moveTo>
                  <a:pt x="0" y="0"/>
                </a:moveTo>
                <a:lnTo>
                  <a:pt x="1440756" y="0"/>
                </a:lnTo>
                <a:lnTo>
                  <a:pt x="1440756" y="1965395"/>
                </a:lnTo>
                <a:lnTo>
                  <a:pt x="0" y="19653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28" r="0" b="-228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868333" y="7131030"/>
            <a:ext cx="1859364" cy="1834133"/>
          </a:xfrm>
          <a:custGeom>
            <a:avLst/>
            <a:gdLst/>
            <a:ahLst/>
            <a:cxnLst/>
            <a:rect r="r" b="b" t="t" l="l"/>
            <a:pathLst>
              <a:path h="1834133" w="1859364">
                <a:moveTo>
                  <a:pt x="0" y="0"/>
                </a:moveTo>
                <a:lnTo>
                  <a:pt x="1859364" y="0"/>
                </a:lnTo>
                <a:lnTo>
                  <a:pt x="1859364" y="1834132"/>
                </a:lnTo>
                <a:lnTo>
                  <a:pt x="0" y="18341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885654" y="5300652"/>
            <a:ext cx="4918004" cy="3185525"/>
          </a:xfrm>
          <a:custGeom>
            <a:avLst/>
            <a:gdLst/>
            <a:ahLst/>
            <a:cxnLst/>
            <a:rect r="r" b="b" t="t" l="l"/>
            <a:pathLst>
              <a:path h="3185525" w="4918004">
                <a:moveTo>
                  <a:pt x="0" y="0"/>
                </a:moveTo>
                <a:lnTo>
                  <a:pt x="4918004" y="0"/>
                </a:lnTo>
                <a:lnTo>
                  <a:pt x="4918004" y="3185525"/>
                </a:lnTo>
                <a:lnTo>
                  <a:pt x="0" y="31855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8202224" y="5951325"/>
            <a:ext cx="3086100" cy="2204825"/>
            <a:chOff x="0" y="0"/>
            <a:chExt cx="812800" cy="58069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580695"/>
            </a:xfrm>
            <a:custGeom>
              <a:avLst/>
              <a:gdLst/>
              <a:ahLst/>
              <a:cxnLst/>
              <a:rect r="r" b="b" t="t" l="l"/>
              <a:pathLst>
                <a:path h="580695" w="812800">
                  <a:moveTo>
                    <a:pt x="812800" y="290347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77495"/>
                  </a:lnTo>
                  <a:lnTo>
                    <a:pt x="406400" y="377495"/>
                  </a:lnTo>
                  <a:lnTo>
                    <a:pt x="406400" y="580695"/>
                  </a:lnTo>
                  <a:lnTo>
                    <a:pt x="812800" y="290347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165100"/>
              <a:ext cx="711200" cy="2123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8700" y="1050987"/>
            <a:ext cx="5093484" cy="998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8"/>
              </a:lnSpc>
              <a:spcBef>
                <a:spcPct val="0"/>
              </a:spcBef>
            </a:pPr>
            <a:r>
              <a:rPr lang="en-US" b="true" sz="58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A.I?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842882" y="1014584"/>
            <a:ext cx="10058832" cy="886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15"/>
              </a:lnSpc>
              <a:spcBef>
                <a:spcPct val="0"/>
              </a:spcBef>
            </a:pPr>
            <a:r>
              <a:rPr lang="en-US" sz="522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AI = Artificial Intelligence.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52286" y="2334354"/>
            <a:ext cx="16425842" cy="2491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It means computers learn patterns from lots of examples.</a:t>
            </a:r>
          </a:p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Then they use those patterns to help us: recognize voices, suggest words, translate, draw pictures from words, and chat.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310829" y="8562377"/>
            <a:ext cx="9590885" cy="632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3"/>
              </a:lnSpc>
              <a:spcBef>
                <a:spcPct val="0"/>
              </a:spcBef>
            </a:pPr>
            <a:r>
              <a:rPr lang="en-US" sz="367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That’s how your character was made!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493" y="818444"/>
            <a:ext cx="16873014" cy="2861301"/>
            <a:chOff x="0" y="0"/>
            <a:chExt cx="22497352" cy="381506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497352" cy="3815067"/>
              <a:chOff x="0" y="0"/>
              <a:chExt cx="4443921" cy="75359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443921" cy="753594"/>
              </a:xfrm>
              <a:custGeom>
                <a:avLst/>
                <a:gdLst/>
                <a:ahLst/>
                <a:cxnLst/>
                <a:rect r="r" b="b" t="t" l="l"/>
                <a:pathLst>
                  <a:path h="753594" w="4443921">
                    <a:moveTo>
                      <a:pt x="11930" y="0"/>
                    </a:moveTo>
                    <a:lnTo>
                      <a:pt x="4431992" y="0"/>
                    </a:lnTo>
                    <a:cubicBezTo>
                      <a:pt x="4435156" y="0"/>
                      <a:pt x="4438190" y="1257"/>
                      <a:pt x="4440427" y="3494"/>
                    </a:cubicBezTo>
                    <a:cubicBezTo>
                      <a:pt x="4442664" y="5731"/>
                      <a:pt x="4443921" y="8766"/>
                      <a:pt x="4443921" y="11930"/>
                    </a:cubicBezTo>
                    <a:lnTo>
                      <a:pt x="4443921" y="741664"/>
                    </a:lnTo>
                    <a:cubicBezTo>
                      <a:pt x="4443921" y="744828"/>
                      <a:pt x="4442664" y="747862"/>
                      <a:pt x="4440427" y="750099"/>
                    </a:cubicBezTo>
                    <a:cubicBezTo>
                      <a:pt x="4438190" y="752337"/>
                      <a:pt x="4435156" y="753594"/>
                      <a:pt x="4431992" y="753594"/>
                    </a:cubicBezTo>
                    <a:lnTo>
                      <a:pt x="11930" y="753594"/>
                    </a:lnTo>
                    <a:cubicBezTo>
                      <a:pt x="8766" y="753594"/>
                      <a:pt x="5731" y="752337"/>
                      <a:pt x="3494" y="750099"/>
                    </a:cubicBezTo>
                    <a:cubicBezTo>
                      <a:pt x="1257" y="747862"/>
                      <a:pt x="0" y="744828"/>
                      <a:pt x="0" y="741664"/>
                    </a:cubicBezTo>
                    <a:lnTo>
                      <a:pt x="0" y="11930"/>
                    </a:lnTo>
                    <a:cubicBezTo>
                      <a:pt x="0" y="8766"/>
                      <a:pt x="1257" y="5731"/>
                      <a:pt x="3494" y="3494"/>
                    </a:cubicBezTo>
                    <a:cubicBezTo>
                      <a:pt x="5731" y="1257"/>
                      <a:pt x="8766" y="0"/>
                      <a:pt x="119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4443921" cy="7916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476568" y="7101"/>
              <a:ext cx="8557494" cy="10419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8034"/>
                </a:lnSpc>
                <a:spcBef>
                  <a:spcPct val="0"/>
                </a:spcBef>
              </a:pPr>
              <a:r>
                <a:rPr lang="en-US" b="true" sz="3213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In Build My Story, AI can: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476568" y="1103398"/>
              <a:ext cx="21544216" cy="20518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841"/>
                </a:lnSpc>
              </a:pP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  – grow your summary into a story (Help me write)</a:t>
              </a:r>
            </a:p>
            <a:p>
              <a:pPr algn="l" marL="0" indent="0" lvl="1">
                <a:lnSpc>
                  <a:spcPts val="6841"/>
                </a:lnSpc>
                <a:spcBef>
                  <a:spcPct val="0"/>
                </a:spcBef>
              </a:pP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  – make pictures from your prompt (Cre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ate ne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w 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i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mage)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07493" y="3897591"/>
            <a:ext cx="16873014" cy="1701354"/>
            <a:chOff x="0" y="0"/>
            <a:chExt cx="4443921" cy="4480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448093"/>
            </a:xfrm>
            <a:custGeom>
              <a:avLst/>
              <a:gdLst/>
              <a:ahLst/>
              <a:cxnLst/>
              <a:rect r="r" b="b" t="t" l="l"/>
              <a:pathLst>
                <a:path h="448093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436164"/>
                  </a:lnTo>
                  <a:cubicBezTo>
                    <a:pt x="4443921" y="439328"/>
                    <a:pt x="4442664" y="442362"/>
                    <a:pt x="4440427" y="444599"/>
                  </a:cubicBezTo>
                  <a:cubicBezTo>
                    <a:pt x="4438190" y="446836"/>
                    <a:pt x="4435156" y="448093"/>
                    <a:pt x="4431992" y="448093"/>
                  </a:cubicBezTo>
                  <a:lnTo>
                    <a:pt x="11930" y="448093"/>
                  </a:lnTo>
                  <a:cubicBezTo>
                    <a:pt x="8766" y="448093"/>
                    <a:pt x="5731" y="446836"/>
                    <a:pt x="3494" y="444599"/>
                  </a:cubicBezTo>
                  <a:cubicBezTo>
                    <a:pt x="1257" y="442362"/>
                    <a:pt x="0" y="439328"/>
                    <a:pt x="0" y="436164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486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5823958" y="3785564"/>
            <a:ext cx="11399123" cy="1592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8"/>
              </a:lnSpc>
              <a:spcBef>
                <a:spcPct val="0"/>
              </a:spcBef>
            </a:pPr>
            <a:r>
              <a:rPr lang="en-US" sz="2687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AI is NOT a person. It has no feelings and can make mistakes. </a:t>
            </a:r>
          </a:p>
          <a:p>
            <a:pPr algn="l" marL="0" indent="0" lvl="1">
              <a:lnSpc>
                <a:spcPts val="6718"/>
              </a:lnSpc>
              <a:spcBef>
                <a:spcPct val="0"/>
              </a:spcBef>
            </a:pPr>
            <a:r>
              <a:rPr lang="en-US" sz="2687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are the author — check, edit, and choose what to keep.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64919" y="3679679"/>
            <a:ext cx="4165112" cy="1433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3075"/>
              </a:lnSpc>
              <a:spcBef>
                <a:spcPct val="0"/>
              </a:spcBef>
            </a:pPr>
            <a:r>
              <a:rPr lang="en-US" b="true" sz="5230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Remember!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8855290" y="6710899"/>
            <a:ext cx="8762001" cy="2209954"/>
            <a:chOff x="0" y="0"/>
            <a:chExt cx="2307688" cy="58204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07688" cy="582046"/>
            </a:xfrm>
            <a:custGeom>
              <a:avLst/>
              <a:gdLst/>
              <a:ahLst/>
              <a:cxnLst/>
              <a:rect r="r" b="b" t="t" l="l"/>
              <a:pathLst>
                <a:path h="582046" w="2307688">
                  <a:moveTo>
                    <a:pt x="22973" y="0"/>
                  </a:moveTo>
                  <a:lnTo>
                    <a:pt x="2284715" y="0"/>
                  </a:lnTo>
                  <a:cubicBezTo>
                    <a:pt x="2290807" y="0"/>
                    <a:pt x="2296651" y="2420"/>
                    <a:pt x="2300959" y="6729"/>
                  </a:cubicBezTo>
                  <a:cubicBezTo>
                    <a:pt x="2305267" y="11037"/>
                    <a:pt x="2307688" y="16880"/>
                    <a:pt x="2307688" y="22973"/>
                  </a:cubicBezTo>
                  <a:lnTo>
                    <a:pt x="2307688" y="559072"/>
                  </a:lnTo>
                  <a:cubicBezTo>
                    <a:pt x="2307688" y="571760"/>
                    <a:pt x="2297402" y="582046"/>
                    <a:pt x="2284715" y="582046"/>
                  </a:cubicBezTo>
                  <a:lnTo>
                    <a:pt x="22973" y="582046"/>
                  </a:lnTo>
                  <a:cubicBezTo>
                    <a:pt x="10285" y="582046"/>
                    <a:pt x="0" y="571760"/>
                    <a:pt x="0" y="559072"/>
                  </a:cubicBezTo>
                  <a:lnTo>
                    <a:pt x="0" y="22973"/>
                  </a:lnTo>
                  <a:cubicBezTo>
                    <a:pt x="0" y="10285"/>
                    <a:pt x="10285" y="0"/>
                    <a:pt x="2297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07688" cy="6201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9180785" y="6770382"/>
            <a:ext cx="8838250" cy="1843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mart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&amp;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kind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line:</a:t>
            </a:r>
          </a:p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Don’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 private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nam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e,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ddr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ss,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word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)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</a:t>
            </a:r>
          </a:p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Ask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som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hi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oesn’t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oo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rig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ht.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07493" y="5617995"/>
            <a:ext cx="6500728" cy="9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22"/>
              </a:lnSpc>
              <a:spcBef>
                <a:spcPct val="0"/>
              </a:spcBef>
            </a:pPr>
            <a:r>
              <a:rPr lang="en-US" b="true" sz="3369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Story Summary → Big Story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07493" y="7520827"/>
            <a:ext cx="3933381" cy="9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22"/>
              </a:lnSpc>
              <a:spcBef>
                <a:spcPct val="0"/>
              </a:spcBef>
            </a:pPr>
            <a:r>
              <a:rPr lang="en-US" b="true" sz="3369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Image Prompt →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4950038" y="7021005"/>
            <a:ext cx="2258183" cy="2247918"/>
          </a:xfrm>
          <a:custGeom>
            <a:avLst/>
            <a:gdLst/>
            <a:ahLst/>
            <a:cxnLst/>
            <a:rect r="r" b="b" t="t" l="l"/>
            <a:pathLst>
              <a:path h="2247918" w="2258183">
                <a:moveTo>
                  <a:pt x="0" y="0"/>
                </a:moveTo>
                <a:lnTo>
                  <a:pt x="2258183" y="0"/>
                </a:lnTo>
                <a:lnTo>
                  <a:pt x="2258183" y="2247918"/>
                </a:lnTo>
                <a:lnTo>
                  <a:pt x="0" y="2247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8" r="0" b="-228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DAG7NAlw61U</dc:identifier>
  <dcterms:modified xsi:type="dcterms:W3CDTF">2011-08-01T06:04:30Z</dcterms:modified>
  <cp:revision>1</cp:revision>
  <dc:title>New Years Resolution Writing Project</dc:title>
</cp:coreProperties>
</file>